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92" r:id="rId2"/>
    <p:sldId id="300" r:id="rId3"/>
    <p:sldId id="293" r:id="rId4"/>
    <p:sldId id="301" r:id="rId5"/>
    <p:sldId id="302" r:id="rId6"/>
    <p:sldId id="303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4955"/>
    <a:srgbClr val="005B7E"/>
    <a:srgbClr val="50A1CC"/>
    <a:srgbClr val="C9DCE4"/>
    <a:srgbClr val="2ACA14"/>
    <a:srgbClr val="E4371A"/>
    <a:srgbClr val="50A3CF"/>
    <a:srgbClr val="F1900F"/>
    <a:srgbClr val="F4F0E2"/>
    <a:srgbClr val="FCF8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42" autoAdjust="0"/>
    <p:restoredTop sz="94660"/>
  </p:normalViewPr>
  <p:slideViewPr>
    <p:cSldViewPr snapToGrid="0" showGuides="1">
      <p:cViewPr varScale="1">
        <p:scale>
          <a:sx n="106" d="100"/>
          <a:sy n="106" d="100"/>
        </p:scale>
        <p:origin x="84" y="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86" d="100"/>
          <a:sy n="86" d="100"/>
        </p:scale>
        <p:origin x="3786" y="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BCB78C-B052-4AB1-A95D-C9956C74B885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EB7443-BCDA-40E7-9904-38C89F2BA7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92971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00CAE1-5238-4BEB-9269-ADC13B39FF43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653225-33FD-4E89-9281-AD4E6F9F06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6068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 bwMode="hidden">
          <a:xfrm>
            <a:off x="4867275" y="1897625"/>
            <a:ext cx="6553200" cy="1582994"/>
          </a:xfrm>
          <a:noFill/>
        </p:spPr>
        <p:txBody>
          <a:bodyPr anchor="b">
            <a:noAutofit/>
          </a:bodyPr>
          <a:lstStyle>
            <a:lvl1pPr algn="l">
              <a:defRPr sz="3000" b="1" u="none" baseline="0">
                <a:solidFill>
                  <a:srgbClr val="005B7E"/>
                </a:solidFill>
                <a:latin typeface="+mj-lt"/>
              </a:defRPr>
            </a:lvl1pPr>
          </a:lstStyle>
          <a:p>
            <a:r>
              <a:rPr lang="ru-RU" dirty="0"/>
              <a:t>Образец заголовка презентации</a:t>
            </a:r>
            <a:br>
              <a:rPr lang="ru-RU" dirty="0"/>
            </a:br>
            <a:r>
              <a:rPr lang="ru-RU" dirty="0"/>
              <a:t>в 2-3 строки (30 </a:t>
            </a:r>
            <a:r>
              <a:rPr lang="en-US" dirty="0" err="1"/>
              <a:t>pt</a:t>
            </a:r>
            <a:r>
              <a:rPr lang="ru-RU" dirty="0"/>
              <a:t>)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867275" y="3716594"/>
            <a:ext cx="6390659" cy="1128148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005B7E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 (18</a:t>
            </a:r>
            <a:r>
              <a:rPr lang="en-US" dirty="0"/>
              <a:t> </a:t>
            </a:r>
            <a:r>
              <a:rPr lang="en-US" dirty="0" err="1"/>
              <a:t>pt</a:t>
            </a:r>
            <a:r>
              <a:rPr lang="ru-RU" dirty="0"/>
              <a:t>)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9782968" y="6235336"/>
            <a:ext cx="2167270" cy="486139"/>
          </a:xfrm>
        </p:spPr>
        <p:txBody>
          <a:bodyPr anchor="b"/>
          <a:lstStyle>
            <a:lvl1pPr algn="r">
              <a:defRPr>
                <a:solidFill>
                  <a:srgbClr val="005B7E"/>
                </a:solidFill>
              </a:defRPr>
            </a:lvl1pPr>
          </a:lstStyle>
          <a:p>
            <a:r>
              <a:rPr lang="ru-RU" dirty="0"/>
              <a:t>2024 г.</a:t>
            </a:r>
            <a:br>
              <a:rPr lang="ru-RU" dirty="0"/>
            </a:br>
            <a:r>
              <a:rPr lang="ru-RU" dirty="0"/>
              <a:t>г. Санкт-Петербург</a:t>
            </a:r>
          </a:p>
        </p:txBody>
      </p:sp>
    </p:spTree>
    <p:extLst>
      <p:ext uri="{BB962C8B-B14F-4D97-AF65-F5344CB8AC3E}">
        <p14:creationId xmlns:p14="http://schemas.microsoft.com/office/powerpoint/2010/main" val="2043263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Раздел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 bwMode="hidden">
          <a:xfrm>
            <a:off x="865239" y="2159718"/>
            <a:ext cx="7039896" cy="1278193"/>
          </a:xfrm>
          <a:noFill/>
        </p:spPr>
        <p:txBody>
          <a:bodyPr anchor="b">
            <a:noAutofit/>
          </a:bodyPr>
          <a:lstStyle>
            <a:lvl1pPr algn="l">
              <a:defRPr sz="3000" b="1" u="none" baseline="0">
                <a:solidFill>
                  <a:srgbClr val="005B7E"/>
                </a:solidFill>
                <a:latin typeface="+mj-lt"/>
              </a:defRPr>
            </a:lvl1pPr>
          </a:lstStyle>
          <a:p>
            <a:r>
              <a:rPr lang="ru-RU" dirty="0"/>
              <a:t>Образец заголовка презентации</a:t>
            </a:r>
            <a:br>
              <a:rPr lang="ru-RU" dirty="0"/>
            </a:br>
            <a:r>
              <a:rPr lang="ru-RU" dirty="0"/>
              <a:t>в 2-3 строки (30 </a:t>
            </a:r>
            <a:r>
              <a:rPr lang="en-US" dirty="0" err="1"/>
              <a:t>pt</a:t>
            </a:r>
            <a:r>
              <a:rPr lang="ru-RU" dirty="0"/>
              <a:t>)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865239" y="3618271"/>
            <a:ext cx="7039896" cy="116020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005B7E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 (18</a:t>
            </a:r>
            <a:r>
              <a:rPr lang="en-US" dirty="0"/>
              <a:t> </a:t>
            </a:r>
            <a:r>
              <a:rPr lang="en-US" dirty="0" err="1"/>
              <a:t>pt</a:t>
            </a:r>
            <a:r>
              <a:rPr lang="ru-RU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09103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ставк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6513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226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 hasCustomPrompt="1"/>
          </p:nvPr>
        </p:nvSpPr>
        <p:spPr>
          <a:xfrm>
            <a:off x="573635" y="1150374"/>
            <a:ext cx="11044730" cy="983225"/>
          </a:xfrm>
        </p:spPr>
        <p:txBody>
          <a:bodyPr>
            <a:normAutofit/>
          </a:bodyPr>
          <a:lstStyle>
            <a:lvl1pPr algn="ctr">
              <a:defRPr sz="2400" b="1">
                <a:solidFill>
                  <a:srgbClr val="005B7E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(</a:t>
            </a:r>
            <a:r>
              <a:rPr lang="ru-RU" dirty="0"/>
              <a:t>2</a:t>
            </a:r>
            <a:r>
              <a:rPr lang="en-US" dirty="0"/>
              <a:t>4</a:t>
            </a:r>
            <a:r>
              <a:rPr lang="ru-RU" dirty="0"/>
              <a:t>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21" name="Номер слайда 20"/>
          <p:cNvSpPr>
            <a:spLocks noGrp="1"/>
          </p:cNvSpPr>
          <p:nvPr>
            <p:ph type="sldNum" sz="quarter" idx="12"/>
          </p:nvPr>
        </p:nvSpPr>
        <p:spPr>
          <a:xfrm>
            <a:off x="10952651" y="391298"/>
            <a:ext cx="495300" cy="484241"/>
          </a:xfrm>
        </p:spPr>
        <p:txBody>
          <a:bodyPr/>
          <a:lstStyle>
            <a:lvl1pPr algn="ctr">
              <a:defRPr sz="2000" b="1">
                <a:solidFill>
                  <a:srgbClr val="005B7E"/>
                </a:solidFill>
              </a:defRPr>
            </a:lvl1pPr>
          </a:lstStyle>
          <a:p>
            <a:fld id="{16066D03-2ED4-4316-A261-F7530402B97C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27" name="Прямая соединительная линия 26"/>
          <p:cNvCxnSpPr/>
          <p:nvPr userDrawn="1"/>
        </p:nvCxnSpPr>
        <p:spPr>
          <a:xfrm>
            <a:off x="4121347" y="341671"/>
            <a:ext cx="0" cy="563831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 userDrawn="1"/>
        </p:nvCxnSpPr>
        <p:spPr>
          <a:xfrm>
            <a:off x="10723436" y="351504"/>
            <a:ext cx="0" cy="553998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 userDrawn="1"/>
        </p:nvCxnSpPr>
        <p:spPr>
          <a:xfrm>
            <a:off x="11677165" y="361336"/>
            <a:ext cx="0" cy="544166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Текст 31"/>
          <p:cNvSpPr>
            <a:spLocks noGrp="1"/>
          </p:cNvSpPr>
          <p:nvPr>
            <p:ph type="body" sz="quarter" idx="14" hasCustomPrompt="1"/>
          </p:nvPr>
        </p:nvSpPr>
        <p:spPr>
          <a:xfrm>
            <a:off x="4251727" y="341670"/>
            <a:ext cx="5791200" cy="56383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000" b="1">
                <a:solidFill>
                  <a:srgbClr val="005B7E"/>
                </a:solidFill>
              </a:defRPr>
            </a:lvl1pPr>
            <a:lvl2pPr marL="457200" indent="0">
              <a:buFontTx/>
              <a:buNone/>
              <a:defRPr sz="1000">
                <a:solidFill>
                  <a:srgbClr val="4566F1"/>
                </a:solidFill>
              </a:defRPr>
            </a:lvl2pPr>
            <a:lvl3pPr marL="914400" indent="0">
              <a:buFontTx/>
              <a:buNone/>
              <a:defRPr sz="1000">
                <a:solidFill>
                  <a:srgbClr val="4566F1"/>
                </a:solidFill>
              </a:defRPr>
            </a:lvl3pPr>
            <a:lvl4pPr marL="1371600" indent="0">
              <a:buFontTx/>
              <a:buNone/>
              <a:defRPr sz="1000">
                <a:solidFill>
                  <a:srgbClr val="4566F1"/>
                </a:solidFill>
              </a:defRPr>
            </a:lvl4pPr>
            <a:lvl5pPr marL="1828800" indent="0">
              <a:buFontTx/>
              <a:buNone/>
              <a:defRPr sz="1000">
                <a:solidFill>
                  <a:srgbClr val="4566F1"/>
                </a:solidFill>
              </a:defRPr>
            </a:lvl5pPr>
          </a:lstStyle>
          <a:p>
            <a:pPr lvl="0"/>
            <a:r>
              <a:rPr lang="ru-RU" dirty="0"/>
              <a:t>Название презентации, 2-3 строки</a:t>
            </a:r>
            <a:r>
              <a:rPr lang="en-US" dirty="0"/>
              <a:t>, </a:t>
            </a:r>
            <a:r>
              <a:rPr lang="ru-RU" dirty="0"/>
              <a:t>10</a:t>
            </a:r>
            <a:r>
              <a:rPr lang="en-US" dirty="0" err="1"/>
              <a:t>pt</a:t>
            </a:r>
            <a:endParaRPr lang="ru-RU" dirty="0"/>
          </a:p>
        </p:txBody>
      </p:sp>
      <p:sp>
        <p:nvSpPr>
          <p:cNvPr id="44" name="TextBox 43"/>
          <p:cNvSpPr txBox="1"/>
          <p:nvPr userDrawn="1"/>
        </p:nvSpPr>
        <p:spPr>
          <a:xfrm>
            <a:off x="1172294" y="351504"/>
            <a:ext cx="23661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solidFill>
                  <a:srgbClr val="005B7E"/>
                </a:solidFill>
              </a:rPr>
              <a:t>Санкт-Петербургский центр </a:t>
            </a:r>
            <a:br>
              <a:rPr lang="ru-RU" sz="1000" b="1" dirty="0">
                <a:solidFill>
                  <a:srgbClr val="005B7E"/>
                </a:solidFill>
              </a:rPr>
            </a:br>
            <a:r>
              <a:rPr lang="ru-RU" sz="1000" b="1" dirty="0">
                <a:solidFill>
                  <a:srgbClr val="005B7E"/>
                </a:solidFill>
              </a:rPr>
              <a:t>оценки качества образования </a:t>
            </a:r>
            <a:br>
              <a:rPr lang="ru-RU" sz="1000" b="1" dirty="0">
                <a:solidFill>
                  <a:srgbClr val="005B7E"/>
                </a:solidFill>
              </a:rPr>
            </a:br>
            <a:r>
              <a:rPr lang="ru-RU" sz="1000" b="1" dirty="0">
                <a:solidFill>
                  <a:srgbClr val="005B7E"/>
                </a:solidFill>
              </a:rPr>
              <a:t>и информационных технологий</a:t>
            </a:r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10" y="369626"/>
            <a:ext cx="581684" cy="58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075378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 hasCustomPrompt="1"/>
          </p:nvPr>
        </p:nvSpPr>
        <p:spPr>
          <a:xfrm>
            <a:off x="573635" y="1150374"/>
            <a:ext cx="11044730" cy="9832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>
                <a:solidFill>
                  <a:srgbClr val="005B7E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Образец заголовка</a:t>
            </a:r>
            <a:r>
              <a:rPr lang="en-US" dirty="0"/>
              <a:t> (</a:t>
            </a:r>
            <a:r>
              <a:rPr lang="ru-RU" dirty="0"/>
              <a:t>2</a:t>
            </a:r>
            <a:r>
              <a:rPr lang="en-US" dirty="0"/>
              <a:t>4</a:t>
            </a:r>
            <a:r>
              <a:rPr lang="ru-RU" dirty="0"/>
              <a:t>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25" name="Текст 24"/>
          <p:cNvSpPr>
            <a:spLocks noGrp="1"/>
          </p:cNvSpPr>
          <p:nvPr>
            <p:ph type="body" sz="quarter" idx="13" hasCustomPrompt="1"/>
          </p:nvPr>
        </p:nvSpPr>
        <p:spPr>
          <a:xfrm>
            <a:off x="573328" y="2378471"/>
            <a:ext cx="11045344" cy="4090592"/>
          </a:xfrm>
        </p:spPr>
        <p:txBody>
          <a:bodyPr>
            <a:normAutofit/>
          </a:bodyPr>
          <a:lstStyle>
            <a:lvl1pPr marL="0" indent="0" algn="l">
              <a:buFontTx/>
              <a:buNone/>
              <a:defRPr sz="1400">
                <a:solidFill>
                  <a:srgbClr val="374955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1" name="Номер слайда 20"/>
          <p:cNvSpPr>
            <a:spLocks noGrp="1"/>
          </p:cNvSpPr>
          <p:nvPr>
            <p:ph type="sldNum" sz="quarter" idx="12"/>
          </p:nvPr>
        </p:nvSpPr>
        <p:spPr>
          <a:xfrm>
            <a:off x="10952651" y="391298"/>
            <a:ext cx="495300" cy="484241"/>
          </a:xfrm>
        </p:spPr>
        <p:txBody>
          <a:bodyPr/>
          <a:lstStyle>
            <a:lvl1pPr algn="ctr">
              <a:defRPr sz="2000" b="1">
                <a:solidFill>
                  <a:srgbClr val="005B7E"/>
                </a:solidFill>
              </a:defRPr>
            </a:lvl1pPr>
          </a:lstStyle>
          <a:p>
            <a:fld id="{16066D03-2ED4-4316-A261-F7530402B97C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21347" y="341671"/>
            <a:ext cx="0" cy="563831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 userDrawn="1"/>
        </p:nvCxnSpPr>
        <p:spPr>
          <a:xfrm>
            <a:off x="10723436" y="351504"/>
            <a:ext cx="0" cy="553998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 userDrawn="1"/>
        </p:nvCxnSpPr>
        <p:spPr>
          <a:xfrm>
            <a:off x="11677165" y="361336"/>
            <a:ext cx="0" cy="544166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Текст 31"/>
          <p:cNvSpPr>
            <a:spLocks noGrp="1"/>
          </p:cNvSpPr>
          <p:nvPr>
            <p:ph type="body" sz="quarter" idx="14" hasCustomPrompt="1"/>
          </p:nvPr>
        </p:nvSpPr>
        <p:spPr>
          <a:xfrm>
            <a:off x="4251727" y="341670"/>
            <a:ext cx="5791200" cy="56383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000" b="1">
                <a:solidFill>
                  <a:srgbClr val="005B7E"/>
                </a:solidFill>
              </a:defRPr>
            </a:lvl1pPr>
            <a:lvl2pPr marL="457200" indent="0">
              <a:buFontTx/>
              <a:buNone/>
              <a:defRPr sz="1000">
                <a:solidFill>
                  <a:srgbClr val="4566F1"/>
                </a:solidFill>
              </a:defRPr>
            </a:lvl2pPr>
            <a:lvl3pPr marL="914400" indent="0">
              <a:buFontTx/>
              <a:buNone/>
              <a:defRPr sz="1000">
                <a:solidFill>
                  <a:srgbClr val="4566F1"/>
                </a:solidFill>
              </a:defRPr>
            </a:lvl3pPr>
            <a:lvl4pPr marL="1371600" indent="0">
              <a:buFontTx/>
              <a:buNone/>
              <a:defRPr sz="1000">
                <a:solidFill>
                  <a:srgbClr val="4566F1"/>
                </a:solidFill>
              </a:defRPr>
            </a:lvl4pPr>
            <a:lvl5pPr marL="1828800" indent="0">
              <a:buFontTx/>
              <a:buNone/>
              <a:defRPr sz="1000">
                <a:solidFill>
                  <a:srgbClr val="4566F1"/>
                </a:solidFill>
              </a:defRPr>
            </a:lvl5pPr>
          </a:lstStyle>
          <a:p>
            <a:pPr lvl="0"/>
            <a:r>
              <a:rPr lang="ru-RU" dirty="0"/>
              <a:t>Название презентации, 2-3 строки</a:t>
            </a:r>
            <a:r>
              <a:rPr lang="en-US" dirty="0"/>
              <a:t>, </a:t>
            </a:r>
            <a:r>
              <a:rPr lang="ru-RU" dirty="0"/>
              <a:t>10</a:t>
            </a:r>
            <a:r>
              <a:rPr lang="en-US" dirty="0" err="1"/>
              <a:t>pt</a:t>
            </a:r>
            <a:endParaRPr lang="ru-RU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1172294" y="351504"/>
            <a:ext cx="23661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solidFill>
                  <a:srgbClr val="005B7E"/>
                </a:solidFill>
              </a:rPr>
              <a:t>Санкт-Петербургский центр </a:t>
            </a:r>
            <a:br>
              <a:rPr lang="ru-RU" sz="1000" b="1" dirty="0">
                <a:solidFill>
                  <a:srgbClr val="005B7E"/>
                </a:solidFill>
              </a:rPr>
            </a:br>
            <a:r>
              <a:rPr lang="ru-RU" sz="1000" b="1" dirty="0">
                <a:solidFill>
                  <a:srgbClr val="005B7E"/>
                </a:solidFill>
              </a:rPr>
              <a:t>оценки качества образования </a:t>
            </a:r>
            <a:br>
              <a:rPr lang="ru-RU" sz="1000" b="1" dirty="0">
                <a:solidFill>
                  <a:srgbClr val="005B7E"/>
                </a:solidFill>
              </a:rPr>
            </a:br>
            <a:r>
              <a:rPr lang="ru-RU" sz="1000" b="1" dirty="0">
                <a:solidFill>
                  <a:srgbClr val="005B7E"/>
                </a:solidFill>
              </a:rPr>
              <a:t>и информационных технологий</a:t>
            </a: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10" y="369626"/>
            <a:ext cx="581684" cy="58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835722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текст 1, текс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 hasCustomPrompt="1"/>
          </p:nvPr>
        </p:nvSpPr>
        <p:spPr>
          <a:xfrm>
            <a:off x="567267" y="1150374"/>
            <a:ext cx="10997668" cy="983225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05B7E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(</a:t>
            </a:r>
            <a:r>
              <a:rPr lang="ru-RU" dirty="0"/>
              <a:t>2</a:t>
            </a:r>
            <a:r>
              <a:rPr lang="en-US" dirty="0"/>
              <a:t>4</a:t>
            </a:r>
            <a:r>
              <a:rPr lang="ru-RU" dirty="0"/>
              <a:t>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5" hasCustomPrompt="1"/>
          </p:nvPr>
        </p:nvSpPr>
        <p:spPr>
          <a:xfrm>
            <a:off x="566737" y="2378471"/>
            <a:ext cx="5800195" cy="3217996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374955"/>
                </a:solidFill>
              </a:defRPr>
            </a:lvl1pPr>
            <a:lvl2pPr marL="457200" indent="0">
              <a:buNone/>
              <a:defRPr sz="1400">
                <a:solidFill>
                  <a:srgbClr val="3B434C"/>
                </a:solidFill>
              </a:defRPr>
            </a:lvl2pPr>
            <a:lvl3pPr marL="914400" indent="0">
              <a:buNone/>
              <a:defRPr sz="1400">
                <a:solidFill>
                  <a:srgbClr val="3B434C"/>
                </a:solidFill>
              </a:defRPr>
            </a:lvl3pPr>
            <a:lvl4pPr marL="1371600" indent="0">
              <a:buNone/>
              <a:defRPr sz="1400">
                <a:solidFill>
                  <a:srgbClr val="3B434C"/>
                </a:solidFill>
              </a:defRPr>
            </a:lvl4pPr>
            <a:lvl5pPr marL="1828800" indent="0">
              <a:buNone/>
              <a:defRPr sz="1400">
                <a:solidFill>
                  <a:srgbClr val="3B434C"/>
                </a:solidFill>
              </a:defRPr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6" name="Текст 5"/>
          <p:cNvSpPr>
            <a:spLocks noGrp="1"/>
          </p:cNvSpPr>
          <p:nvPr>
            <p:ph type="body" sz="quarter" idx="16" hasCustomPrompt="1"/>
          </p:nvPr>
        </p:nvSpPr>
        <p:spPr>
          <a:xfrm>
            <a:off x="6815667" y="2328863"/>
            <a:ext cx="4749268" cy="3267604"/>
          </a:xfrm>
          <a:solidFill>
            <a:srgbClr val="30789E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800" b="1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3000">
                <a:solidFill>
                  <a:schemeClr val="bg1"/>
                </a:solidFill>
              </a:defRPr>
            </a:lvl2pPr>
            <a:lvl3pPr marL="914400" indent="0" algn="ctr">
              <a:buNone/>
              <a:defRPr sz="3000">
                <a:solidFill>
                  <a:schemeClr val="bg1"/>
                </a:solidFill>
              </a:defRPr>
            </a:lvl3pPr>
            <a:lvl4pPr marL="1371600" indent="0" algn="ctr">
              <a:buNone/>
              <a:defRPr sz="3000">
                <a:solidFill>
                  <a:schemeClr val="bg1"/>
                </a:solidFill>
              </a:defRPr>
            </a:lvl4pPr>
            <a:lvl5pPr marL="1828800" indent="0" algn="ctr">
              <a:buNone/>
              <a:defRPr sz="30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Акцент (цитата, </a:t>
            </a:r>
            <a:br>
              <a:rPr lang="ru-RU" dirty="0"/>
            </a:br>
            <a:r>
              <a:rPr lang="ru-RU" dirty="0"/>
              <a:t>или </a:t>
            </a:r>
            <a:r>
              <a:rPr lang="ru-RU" dirty="0" err="1"/>
              <a:t>доп</a:t>
            </a:r>
            <a:r>
              <a:rPr lang="ru-RU" dirty="0"/>
              <a:t> информация)</a:t>
            </a:r>
            <a:r>
              <a:rPr lang="en-US" dirty="0"/>
              <a:t>,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28 </a:t>
            </a:r>
            <a:r>
              <a:rPr lang="en-US" dirty="0" err="1"/>
              <a:t>pt</a:t>
            </a:r>
            <a:endParaRPr lang="ru-RU" dirty="0"/>
          </a:p>
        </p:txBody>
      </p:sp>
      <p:sp>
        <p:nvSpPr>
          <p:cNvPr id="12" name="Номер слайда 20"/>
          <p:cNvSpPr>
            <a:spLocks noGrp="1"/>
          </p:cNvSpPr>
          <p:nvPr>
            <p:ph type="sldNum" sz="quarter" idx="12"/>
          </p:nvPr>
        </p:nvSpPr>
        <p:spPr>
          <a:xfrm>
            <a:off x="10952651" y="391298"/>
            <a:ext cx="495300" cy="484241"/>
          </a:xfrm>
        </p:spPr>
        <p:txBody>
          <a:bodyPr/>
          <a:lstStyle>
            <a:lvl1pPr algn="ctr">
              <a:defRPr sz="2000" b="1">
                <a:solidFill>
                  <a:srgbClr val="005B7E"/>
                </a:solidFill>
              </a:defRPr>
            </a:lvl1pPr>
          </a:lstStyle>
          <a:p>
            <a:fld id="{16066D03-2ED4-4316-A261-F7530402B97C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5" name="Прямая соединительная линия 14"/>
          <p:cNvCxnSpPr/>
          <p:nvPr userDrawn="1"/>
        </p:nvCxnSpPr>
        <p:spPr>
          <a:xfrm>
            <a:off x="4121347" y="341671"/>
            <a:ext cx="0" cy="563831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 userDrawn="1"/>
        </p:nvCxnSpPr>
        <p:spPr>
          <a:xfrm>
            <a:off x="10723436" y="351504"/>
            <a:ext cx="0" cy="553998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 userDrawn="1"/>
        </p:nvCxnSpPr>
        <p:spPr>
          <a:xfrm>
            <a:off x="11677165" y="361336"/>
            <a:ext cx="0" cy="544166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Текст 31"/>
          <p:cNvSpPr>
            <a:spLocks noGrp="1"/>
          </p:cNvSpPr>
          <p:nvPr>
            <p:ph type="body" sz="quarter" idx="14" hasCustomPrompt="1"/>
          </p:nvPr>
        </p:nvSpPr>
        <p:spPr>
          <a:xfrm>
            <a:off x="4251727" y="341670"/>
            <a:ext cx="5791200" cy="56383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000" b="1">
                <a:solidFill>
                  <a:srgbClr val="005B7E"/>
                </a:solidFill>
              </a:defRPr>
            </a:lvl1pPr>
            <a:lvl2pPr marL="457200" indent="0">
              <a:buFontTx/>
              <a:buNone/>
              <a:defRPr sz="1000">
                <a:solidFill>
                  <a:srgbClr val="4566F1"/>
                </a:solidFill>
              </a:defRPr>
            </a:lvl2pPr>
            <a:lvl3pPr marL="914400" indent="0">
              <a:buFontTx/>
              <a:buNone/>
              <a:defRPr sz="1000">
                <a:solidFill>
                  <a:srgbClr val="4566F1"/>
                </a:solidFill>
              </a:defRPr>
            </a:lvl3pPr>
            <a:lvl4pPr marL="1371600" indent="0">
              <a:buFontTx/>
              <a:buNone/>
              <a:defRPr sz="1000">
                <a:solidFill>
                  <a:srgbClr val="4566F1"/>
                </a:solidFill>
              </a:defRPr>
            </a:lvl4pPr>
            <a:lvl5pPr marL="1828800" indent="0">
              <a:buFontTx/>
              <a:buNone/>
              <a:defRPr sz="1000">
                <a:solidFill>
                  <a:srgbClr val="4566F1"/>
                </a:solidFill>
              </a:defRPr>
            </a:lvl5pPr>
          </a:lstStyle>
          <a:p>
            <a:pPr lvl="0"/>
            <a:r>
              <a:rPr lang="ru-RU" dirty="0"/>
              <a:t>Название презентации, 2-3 строки</a:t>
            </a:r>
            <a:r>
              <a:rPr lang="en-US" dirty="0"/>
              <a:t>, </a:t>
            </a:r>
            <a:r>
              <a:rPr lang="ru-RU" dirty="0"/>
              <a:t>10</a:t>
            </a:r>
            <a:r>
              <a:rPr lang="en-US" dirty="0" err="1"/>
              <a:t>pt</a:t>
            </a:r>
            <a:endParaRPr lang="ru-RU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1172294" y="351504"/>
            <a:ext cx="23661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solidFill>
                  <a:srgbClr val="005B7E"/>
                </a:solidFill>
              </a:rPr>
              <a:t>Санкт-Петербургский центр </a:t>
            </a:r>
            <a:br>
              <a:rPr lang="ru-RU" sz="1000" b="1" dirty="0">
                <a:solidFill>
                  <a:srgbClr val="005B7E"/>
                </a:solidFill>
              </a:rPr>
            </a:br>
            <a:r>
              <a:rPr lang="ru-RU" sz="1000" b="1" dirty="0">
                <a:solidFill>
                  <a:srgbClr val="005B7E"/>
                </a:solidFill>
              </a:rPr>
              <a:t>оценки качества образования </a:t>
            </a:r>
            <a:br>
              <a:rPr lang="ru-RU" sz="1000" b="1" dirty="0">
                <a:solidFill>
                  <a:srgbClr val="005B7E"/>
                </a:solidFill>
              </a:rPr>
            </a:br>
            <a:r>
              <a:rPr lang="ru-RU" sz="1000" b="1" dirty="0">
                <a:solidFill>
                  <a:srgbClr val="005B7E"/>
                </a:solidFill>
              </a:rPr>
              <a:t>и информационных технологий</a:t>
            </a:r>
          </a:p>
        </p:txBody>
      </p:sp>
      <p:pic>
        <p:nvPicPr>
          <p:cNvPr id="22" name="Рисунок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10" y="369626"/>
            <a:ext cx="581684" cy="58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89313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текст, иллюстр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 hasCustomPrompt="1"/>
          </p:nvPr>
        </p:nvSpPr>
        <p:spPr>
          <a:xfrm>
            <a:off x="567267" y="1150374"/>
            <a:ext cx="5952065" cy="983225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05B7E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(</a:t>
            </a:r>
            <a:r>
              <a:rPr lang="ru-RU" dirty="0"/>
              <a:t>2</a:t>
            </a:r>
            <a:r>
              <a:rPr lang="en-US" dirty="0"/>
              <a:t>4</a:t>
            </a:r>
            <a:r>
              <a:rPr lang="ru-RU" dirty="0"/>
              <a:t>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25" name="Текст 24"/>
          <p:cNvSpPr>
            <a:spLocks noGrp="1"/>
          </p:cNvSpPr>
          <p:nvPr>
            <p:ph type="body" sz="quarter" idx="13" hasCustomPrompt="1"/>
          </p:nvPr>
        </p:nvSpPr>
        <p:spPr>
          <a:xfrm>
            <a:off x="567267" y="2378471"/>
            <a:ext cx="5952065" cy="3929196"/>
          </a:xfrm>
        </p:spPr>
        <p:txBody>
          <a:bodyPr>
            <a:normAutofit/>
          </a:bodyPr>
          <a:lstStyle>
            <a:lvl1pPr marL="0" indent="0" algn="l">
              <a:buFontTx/>
              <a:buNone/>
              <a:defRPr sz="1400">
                <a:solidFill>
                  <a:srgbClr val="374955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5"/>
          </p:nvPr>
        </p:nvSpPr>
        <p:spPr>
          <a:xfrm>
            <a:off x="6832600" y="1150939"/>
            <a:ext cx="4844565" cy="5156728"/>
          </a:xfrm>
          <a:solidFill>
            <a:srgbClr val="30789E"/>
          </a:solidFill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Можно вставить иллюстрацию или фотографию</a:t>
            </a:r>
          </a:p>
        </p:txBody>
      </p:sp>
      <p:sp>
        <p:nvSpPr>
          <p:cNvPr id="13" name="Номер слайда 20"/>
          <p:cNvSpPr>
            <a:spLocks noGrp="1"/>
          </p:cNvSpPr>
          <p:nvPr>
            <p:ph type="sldNum" sz="quarter" idx="12"/>
          </p:nvPr>
        </p:nvSpPr>
        <p:spPr>
          <a:xfrm>
            <a:off x="10952651" y="391298"/>
            <a:ext cx="495300" cy="484241"/>
          </a:xfrm>
        </p:spPr>
        <p:txBody>
          <a:bodyPr/>
          <a:lstStyle>
            <a:lvl1pPr algn="ctr">
              <a:defRPr sz="2000" b="1">
                <a:solidFill>
                  <a:srgbClr val="005B7E"/>
                </a:solidFill>
              </a:defRPr>
            </a:lvl1pPr>
          </a:lstStyle>
          <a:p>
            <a:fld id="{16066D03-2ED4-4316-A261-F7530402B97C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5" name="Прямая соединительная линия 14"/>
          <p:cNvCxnSpPr/>
          <p:nvPr userDrawn="1"/>
        </p:nvCxnSpPr>
        <p:spPr>
          <a:xfrm>
            <a:off x="4121347" y="341671"/>
            <a:ext cx="0" cy="563831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 userDrawn="1"/>
        </p:nvCxnSpPr>
        <p:spPr>
          <a:xfrm>
            <a:off x="10723436" y="351504"/>
            <a:ext cx="0" cy="553998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 userDrawn="1"/>
        </p:nvCxnSpPr>
        <p:spPr>
          <a:xfrm>
            <a:off x="11677165" y="361336"/>
            <a:ext cx="0" cy="544166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Текст 31"/>
          <p:cNvSpPr>
            <a:spLocks noGrp="1"/>
          </p:cNvSpPr>
          <p:nvPr>
            <p:ph type="body" sz="quarter" idx="14" hasCustomPrompt="1"/>
          </p:nvPr>
        </p:nvSpPr>
        <p:spPr>
          <a:xfrm>
            <a:off x="4251727" y="341670"/>
            <a:ext cx="5791200" cy="56383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000" b="1">
                <a:solidFill>
                  <a:srgbClr val="005B7E"/>
                </a:solidFill>
              </a:defRPr>
            </a:lvl1pPr>
            <a:lvl2pPr marL="457200" indent="0">
              <a:buFontTx/>
              <a:buNone/>
              <a:defRPr sz="1000">
                <a:solidFill>
                  <a:srgbClr val="4566F1"/>
                </a:solidFill>
              </a:defRPr>
            </a:lvl2pPr>
            <a:lvl3pPr marL="914400" indent="0">
              <a:buFontTx/>
              <a:buNone/>
              <a:defRPr sz="1000">
                <a:solidFill>
                  <a:srgbClr val="4566F1"/>
                </a:solidFill>
              </a:defRPr>
            </a:lvl3pPr>
            <a:lvl4pPr marL="1371600" indent="0">
              <a:buFontTx/>
              <a:buNone/>
              <a:defRPr sz="1000">
                <a:solidFill>
                  <a:srgbClr val="4566F1"/>
                </a:solidFill>
              </a:defRPr>
            </a:lvl4pPr>
            <a:lvl5pPr marL="1828800" indent="0">
              <a:buFontTx/>
              <a:buNone/>
              <a:defRPr sz="1000">
                <a:solidFill>
                  <a:srgbClr val="4566F1"/>
                </a:solidFill>
              </a:defRPr>
            </a:lvl5pPr>
          </a:lstStyle>
          <a:p>
            <a:pPr lvl="0"/>
            <a:r>
              <a:rPr lang="ru-RU" dirty="0"/>
              <a:t>Название презентации, 2-3 строки</a:t>
            </a:r>
            <a:r>
              <a:rPr lang="en-US" dirty="0"/>
              <a:t>, </a:t>
            </a:r>
            <a:r>
              <a:rPr lang="ru-RU" dirty="0"/>
              <a:t>10</a:t>
            </a:r>
            <a:r>
              <a:rPr lang="en-US" dirty="0" err="1"/>
              <a:t>pt</a:t>
            </a:r>
            <a:endParaRPr lang="ru-RU" dirty="0"/>
          </a:p>
        </p:txBody>
      </p:sp>
      <p:sp>
        <p:nvSpPr>
          <p:cNvPr id="19" name="TextBox 18"/>
          <p:cNvSpPr txBox="1"/>
          <p:nvPr userDrawn="1"/>
        </p:nvSpPr>
        <p:spPr>
          <a:xfrm>
            <a:off x="1172294" y="351504"/>
            <a:ext cx="23661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solidFill>
                  <a:srgbClr val="005B7E"/>
                </a:solidFill>
              </a:rPr>
              <a:t>Санкт-Петербургский центр </a:t>
            </a:r>
            <a:br>
              <a:rPr lang="ru-RU" sz="1000" b="1" dirty="0">
                <a:solidFill>
                  <a:srgbClr val="005B7E"/>
                </a:solidFill>
              </a:rPr>
            </a:br>
            <a:r>
              <a:rPr lang="ru-RU" sz="1000" b="1" dirty="0">
                <a:solidFill>
                  <a:srgbClr val="005B7E"/>
                </a:solidFill>
              </a:rPr>
              <a:t>оценки качества образования </a:t>
            </a:r>
            <a:br>
              <a:rPr lang="ru-RU" sz="1000" b="1" dirty="0">
                <a:solidFill>
                  <a:srgbClr val="005B7E"/>
                </a:solidFill>
              </a:rPr>
            </a:br>
            <a:r>
              <a:rPr lang="ru-RU" sz="1000" b="1" dirty="0">
                <a:solidFill>
                  <a:srgbClr val="005B7E"/>
                </a:solidFill>
              </a:rPr>
              <a:t>и информационных технологий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10" y="369626"/>
            <a:ext cx="581684" cy="58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513335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иллюстра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 hasCustomPrompt="1"/>
          </p:nvPr>
        </p:nvSpPr>
        <p:spPr>
          <a:xfrm>
            <a:off x="1058334" y="1150374"/>
            <a:ext cx="10092268" cy="983225"/>
          </a:xfrm>
        </p:spPr>
        <p:txBody>
          <a:bodyPr>
            <a:normAutofit/>
          </a:bodyPr>
          <a:lstStyle>
            <a:lvl1pPr algn="ctr">
              <a:defRPr sz="2400" b="1">
                <a:solidFill>
                  <a:srgbClr val="005B7E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(</a:t>
            </a:r>
            <a:r>
              <a:rPr lang="ru-RU" dirty="0"/>
              <a:t>2</a:t>
            </a:r>
            <a:r>
              <a:rPr lang="en-US" dirty="0"/>
              <a:t>4</a:t>
            </a:r>
            <a:r>
              <a:rPr lang="ru-RU" dirty="0"/>
              <a:t>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5"/>
          </p:nvPr>
        </p:nvSpPr>
        <p:spPr>
          <a:xfrm>
            <a:off x="1058333" y="2378471"/>
            <a:ext cx="10092268" cy="3937662"/>
          </a:xfrm>
          <a:solidFill>
            <a:srgbClr val="30789E"/>
          </a:solidFill>
        </p:spPr>
        <p:txBody>
          <a:bodyPr anchor="t"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Можно вставить иллюстрацию или фотографию</a:t>
            </a:r>
          </a:p>
        </p:txBody>
      </p:sp>
      <p:sp>
        <p:nvSpPr>
          <p:cNvPr id="12" name="Номер слайда 20"/>
          <p:cNvSpPr>
            <a:spLocks noGrp="1"/>
          </p:cNvSpPr>
          <p:nvPr>
            <p:ph type="sldNum" sz="quarter" idx="12"/>
          </p:nvPr>
        </p:nvSpPr>
        <p:spPr>
          <a:xfrm>
            <a:off x="10952651" y="391298"/>
            <a:ext cx="495300" cy="484241"/>
          </a:xfrm>
        </p:spPr>
        <p:txBody>
          <a:bodyPr/>
          <a:lstStyle>
            <a:lvl1pPr algn="ctr">
              <a:defRPr sz="2000" b="1">
                <a:solidFill>
                  <a:srgbClr val="005B7E"/>
                </a:solidFill>
              </a:defRPr>
            </a:lvl1pPr>
          </a:lstStyle>
          <a:p>
            <a:fld id="{16066D03-2ED4-4316-A261-F7530402B97C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21347" y="341671"/>
            <a:ext cx="0" cy="563831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 userDrawn="1"/>
        </p:nvCxnSpPr>
        <p:spPr>
          <a:xfrm>
            <a:off x="10723436" y="351504"/>
            <a:ext cx="0" cy="553998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 userDrawn="1"/>
        </p:nvCxnSpPr>
        <p:spPr>
          <a:xfrm>
            <a:off x="11677165" y="361336"/>
            <a:ext cx="0" cy="544166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Текст 31"/>
          <p:cNvSpPr>
            <a:spLocks noGrp="1"/>
          </p:cNvSpPr>
          <p:nvPr>
            <p:ph type="body" sz="quarter" idx="14" hasCustomPrompt="1"/>
          </p:nvPr>
        </p:nvSpPr>
        <p:spPr>
          <a:xfrm>
            <a:off x="4251727" y="341670"/>
            <a:ext cx="5791200" cy="56383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000" b="1">
                <a:solidFill>
                  <a:srgbClr val="005B7E"/>
                </a:solidFill>
              </a:defRPr>
            </a:lvl1pPr>
            <a:lvl2pPr marL="457200" indent="0">
              <a:buFontTx/>
              <a:buNone/>
              <a:defRPr sz="1000">
                <a:solidFill>
                  <a:srgbClr val="4566F1"/>
                </a:solidFill>
              </a:defRPr>
            </a:lvl2pPr>
            <a:lvl3pPr marL="914400" indent="0">
              <a:buFontTx/>
              <a:buNone/>
              <a:defRPr sz="1000">
                <a:solidFill>
                  <a:srgbClr val="4566F1"/>
                </a:solidFill>
              </a:defRPr>
            </a:lvl3pPr>
            <a:lvl4pPr marL="1371600" indent="0">
              <a:buFontTx/>
              <a:buNone/>
              <a:defRPr sz="1000">
                <a:solidFill>
                  <a:srgbClr val="4566F1"/>
                </a:solidFill>
              </a:defRPr>
            </a:lvl4pPr>
            <a:lvl5pPr marL="1828800" indent="0">
              <a:buFontTx/>
              <a:buNone/>
              <a:defRPr sz="1000">
                <a:solidFill>
                  <a:srgbClr val="4566F1"/>
                </a:solidFill>
              </a:defRPr>
            </a:lvl5pPr>
          </a:lstStyle>
          <a:p>
            <a:pPr lvl="0"/>
            <a:r>
              <a:rPr lang="ru-RU" dirty="0"/>
              <a:t>Название презентации, 2-3 строки</a:t>
            </a:r>
            <a:r>
              <a:rPr lang="en-US" dirty="0"/>
              <a:t>, </a:t>
            </a:r>
            <a:r>
              <a:rPr lang="ru-RU" dirty="0"/>
              <a:t>10</a:t>
            </a:r>
            <a:r>
              <a:rPr lang="en-US" dirty="0" err="1"/>
              <a:t>pt</a:t>
            </a:r>
            <a:endParaRPr lang="ru-RU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1172294" y="351504"/>
            <a:ext cx="23661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solidFill>
                  <a:srgbClr val="005B7E"/>
                </a:solidFill>
              </a:rPr>
              <a:t>Санкт-Петербургский центр </a:t>
            </a:r>
            <a:br>
              <a:rPr lang="ru-RU" sz="1000" b="1" dirty="0">
                <a:solidFill>
                  <a:srgbClr val="005B7E"/>
                </a:solidFill>
              </a:rPr>
            </a:br>
            <a:r>
              <a:rPr lang="ru-RU" sz="1000" b="1" dirty="0">
                <a:solidFill>
                  <a:srgbClr val="005B7E"/>
                </a:solidFill>
              </a:rPr>
              <a:t>оценки качества образования </a:t>
            </a:r>
            <a:br>
              <a:rPr lang="ru-RU" sz="1000" b="1" dirty="0">
                <a:solidFill>
                  <a:srgbClr val="005B7E"/>
                </a:solidFill>
              </a:rPr>
            </a:br>
            <a:r>
              <a:rPr lang="ru-RU" sz="1000" b="1" dirty="0">
                <a:solidFill>
                  <a:srgbClr val="005B7E"/>
                </a:solidFill>
              </a:rPr>
              <a:t>и информационных технологий</a:t>
            </a: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10" y="369626"/>
            <a:ext cx="581684" cy="58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60480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иллюстрация 1, иллюстрация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 hasCustomPrompt="1"/>
          </p:nvPr>
        </p:nvSpPr>
        <p:spPr>
          <a:xfrm>
            <a:off x="567267" y="1150374"/>
            <a:ext cx="10997668" cy="983225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05B7E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(</a:t>
            </a:r>
            <a:r>
              <a:rPr lang="ru-RU" dirty="0"/>
              <a:t>2</a:t>
            </a:r>
            <a:r>
              <a:rPr lang="en-US" dirty="0"/>
              <a:t>4</a:t>
            </a:r>
            <a:r>
              <a:rPr lang="ru-RU" dirty="0"/>
              <a:t>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5"/>
          </p:nvPr>
        </p:nvSpPr>
        <p:spPr>
          <a:xfrm>
            <a:off x="6214532" y="2378471"/>
            <a:ext cx="5350403" cy="3937662"/>
          </a:xfrm>
          <a:solidFill>
            <a:srgbClr val="30789E"/>
          </a:solidFill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endParaRPr lang="ru-RU" dirty="0"/>
          </a:p>
          <a:p>
            <a:endParaRPr lang="ru-RU" dirty="0"/>
          </a:p>
          <a:p>
            <a:r>
              <a:rPr lang="ru-RU" dirty="0"/>
              <a:t>Можно вставить иллюстрацию </a:t>
            </a:r>
            <a:br>
              <a:rPr lang="ru-RU" dirty="0"/>
            </a:br>
            <a:r>
              <a:rPr lang="ru-RU" dirty="0"/>
              <a:t>или фотографию</a:t>
            </a:r>
          </a:p>
        </p:txBody>
      </p:sp>
      <p:sp>
        <p:nvSpPr>
          <p:cNvPr id="12" name="Рисунок 2"/>
          <p:cNvSpPr>
            <a:spLocks noGrp="1"/>
          </p:cNvSpPr>
          <p:nvPr>
            <p:ph type="pic" sz="quarter" idx="16"/>
          </p:nvPr>
        </p:nvSpPr>
        <p:spPr>
          <a:xfrm>
            <a:off x="567267" y="2378471"/>
            <a:ext cx="5427133" cy="3937662"/>
          </a:xfrm>
          <a:solidFill>
            <a:srgbClr val="30789E"/>
          </a:solidFill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endParaRPr lang="ru-RU" dirty="0"/>
          </a:p>
          <a:p>
            <a:endParaRPr lang="ru-RU" dirty="0"/>
          </a:p>
          <a:p>
            <a:r>
              <a:rPr lang="ru-RU" dirty="0"/>
              <a:t>Можно вставить иллюстрацию </a:t>
            </a:r>
            <a:br>
              <a:rPr lang="ru-RU" dirty="0"/>
            </a:br>
            <a:r>
              <a:rPr lang="ru-RU" dirty="0"/>
              <a:t>или фотографию</a:t>
            </a:r>
          </a:p>
        </p:txBody>
      </p:sp>
      <p:sp>
        <p:nvSpPr>
          <p:cNvPr id="15" name="Номер слайда 20"/>
          <p:cNvSpPr>
            <a:spLocks noGrp="1"/>
          </p:cNvSpPr>
          <p:nvPr>
            <p:ph type="sldNum" sz="quarter" idx="12"/>
          </p:nvPr>
        </p:nvSpPr>
        <p:spPr>
          <a:xfrm>
            <a:off x="10952651" y="391298"/>
            <a:ext cx="495300" cy="484241"/>
          </a:xfrm>
        </p:spPr>
        <p:txBody>
          <a:bodyPr/>
          <a:lstStyle>
            <a:lvl1pPr algn="ctr">
              <a:defRPr sz="2000" b="1">
                <a:solidFill>
                  <a:srgbClr val="005B7E"/>
                </a:solidFill>
              </a:defRPr>
            </a:lvl1pPr>
          </a:lstStyle>
          <a:p>
            <a:fld id="{16066D03-2ED4-4316-A261-F7530402B97C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6" name="Прямая соединительная линия 15"/>
          <p:cNvCxnSpPr/>
          <p:nvPr userDrawn="1"/>
        </p:nvCxnSpPr>
        <p:spPr>
          <a:xfrm>
            <a:off x="4121347" y="341671"/>
            <a:ext cx="0" cy="563831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 userDrawn="1"/>
        </p:nvCxnSpPr>
        <p:spPr>
          <a:xfrm>
            <a:off x="10723436" y="351504"/>
            <a:ext cx="0" cy="553998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 userDrawn="1"/>
        </p:nvCxnSpPr>
        <p:spPr>
          <a:xfrm>
            <a:off x="11677165" y="361336"/>
            <a:ext cx="0" cy="544166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Текст 31"/>
          <p:cNvSpPr>
            <a:spLocks noGrp="1"/>
          </p:cNvSpPr>
          <p:nvPr>
            <p:ph type="body" sz="quarter" idx="14" hasCustomPrompt="1"/>
          </p:nvPr>
        </p:nvSpPr>
        <p:spPr>
          <a:xfrm>
            <a:off x="4251727" y="341670"/>
            <a:ext cx="5791200" cy="56383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000" b="1">
                <a:solidFill>
                  <a:srgbClr val="005B7E"/>
                </a:solidFill>
              </a:defRPr>
            </a:lvl1pPr>
            <a:lvl2pPr marL="457200" indent="0">
              <a:buFontTx/>
              <a:buNone/>
              <a:defRPr sz="1000">
                <a:solidFill>
                  <a:srgbClr val="4566F1"/>
                </a:solidFill>
              </a:defRPr>
            </a:lvl2pPr>
            <a:lvl3pPr marL="914400" indent="0">
              <a:buFontTx/>
              <a:buNone/>
              <a:defRPr sz="1000">
                <a:solidFill>
                  <a:srgbClr val="4566F1"/>
                </a:solidFill>
              </a:defRPr>
            </a:lvl3pPr>
            <a:lvl4pPr marL="1371600" indent="0">
              <a:buFontTx/>
              <a:buNone/>
              <a:defRPr sz="1000">
                <a:solidFill>
                  <a:srgbClr val="4566F1"/>
                </a:solidFill>
              </a:defRPr>
            </a:lvl4pPr>
            <a:lvl5pPr marL="1828800" indent="0">
              <a:buFontTx/>
              <a:buNone/>
              <a:defRPr sz="1000">
                <a:solidFill>
                  <a:srgbClr val="4566F1"/>
                </a:solidFill>
              </a:defRPr>
            </a:lvl5pPr>
          </a:lstStyle>
          <a:p>
            <a:pPr lvl="0"/>
            <a:r>
              <a:rPr lang="ru-RU" dirty="0"/>
              <a:t>Название презентации, 2-3 строки</a:t>
            </a:r>
            <a:r>
              <a:rPr lang="en-US" dirty="0"/>
              <a:t>, </a:t>
            </a:r>
            <a:r>
              <a:rPr lang="ru-RU" dirty="0"/>
              <a:t>10</a:t>
            </a:r>
            <a:r>
              <a:rPr lang="en-US" dirty="0" err="1"/>
              <a:t>pt</a:t>
            </a:r>
            <a:endParaRPr lang="ru-RU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1172294" y="351504"/>
            <a:ext cx="23661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solidFill>
                  <a:srgbClr val="005B7E"/>
                </a:solidFill>
              </a:rPr>
              <a:t>Санкт-Петербургский центр </a:t>
            </a:r>
            <a:br>
              <a:rPr lang="ru-RU" sz="1000" b="1" dirty="0">
                <a:solidFill>
                  <a:srgbClr val="005B7E"/>
                </a:solidFill>
              </a:rPr>
            </a:br>
            <a:r>
              <a:rPr lang="ru-RU" sz="1000" b="1" dirty="0">
                <a:solidFill>
                  <a:srgbClr val="005B7E"/>
                </a:solidFill>
              </a:rPr>
              <a:t>оценки качества образования </a:t>
            </a:r>
            <a:br>
              <a:rPr lang="ru-RU" sz="1000" b="1" dirty="0">
                <a:solidFill>
                  <a:srgbClr val="005B7E"/>
                </a:solidFill>
              </a:rPr>
            </a:br>
            <a:r>
              <a:rPr lang="ru-RU" sz="1000" b="1" dirty="0">
                <a:solidFill>
                  <a:srgbClr val="005B7E"/>
                </a:solidFill>
              </a:rPr>
              <a:t>и информационных технологий</a:t>
            </a:r>
          </a:p>
        </p:txBody>
      </p:sp>
      <p:pic>
        <p:nvPicPr>
          <p:cNvPr id="22" name="Рисунок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10" y="369626"/>
            <a:ext cx="581684" cy="58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278366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4 показателя, 4 блока текст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567267" y="1150374"/>
            <a:ext cx="10997668" cy="983225"/>
          </a:xfrm>
        </p:spPr>
        <p:txBody>
          <a:bodyPr>
            <a:normAutofit/>
          </a:bodyPr>
          <a:lstStyle>
            <a:lvl1pPr algn="ctr">
              <a:defRPr sz="2400" b="1">
                <a:solidFill>
                  <a:srgbClr val="005B7E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quarter" idx="13" hasCustomPrompt="1"/>
          </p:nvPr>
        </p:nvSpPr>
        <p:spPr>
          <a:xfrm>
            <a:off x="704920" y="3429000"/>
            <a:ext cx="2358905" cy="2706333"/>
          </a:xfrm>
        </p:spPr>
        <p:txBody>
          <a:bodyPr anchor="t">
            <a:normAutofit/>
          </a:bodyPr>
          <a:lstStyle>
            <a:lvl1pPr marL="0" indent="0" algn="l">
              <a:buFontTx/>
              <a:buNone/>
              <a:defRPr sz="2000">
                <a:solidFill>
                  <a:schemeClr val="bg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2" name="Текст 24"/>
          <p:cNvSpPr>
            <a:spLocks noGrp="1"/>
          </p:cNvSpPr>
          <p:nvPr>
            <p:ph type="body" sz="quarter" idx="15" hasCustomPrompt="1"/>
          </p:nvPr>
        </p:nvSpPr>
        <p:spPr>
          <a:xfrm>
            <a:off x="3487248" y="3429000"/>
            <a:ext cx="2358905" cy="2706333"/>
          </a:xfrm>
        </p:spPr>
        <p:txBody>
          <a:bodyPr anchor="t">
            <a:normAutofit/>
          </a:bodyPr>
          <a:lstStyle>
            <a:lvl1pPr marL="0" indent="0" algn="l">
              <a:buFontTx/>
              <a:buNone/>
              <a:defRPr sz="2000">
                <a:solidFill>
                  <a:schemeClr val="bg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3" name="Текст 24"/>
          <p:cNvSpPr>
            <a:spLocks noGrp="1"/>
          </p:cNvSpPr>
          <p:nvPr>
            <p:ph type="body" sz="quarter" idx="16" hasCustomPrompt="1"/>
          </p:nvPr>
        </p:nvSpPr>
        <p:spPr>
          <a:xfrm>
            <a:off x="6259744" y="3429000"/>
            <a:ext cx="2358905" cy="2706333"/>
          </a:xfrm>
        </p:spPr>
        <p:txBody>
          <a:bodyPr anchor="t">
            <a:normAutofit/>
          </a:bodyPr>
          <a:lstStyle>
            <a:lvl1pPr marL="0" indent="0" algn="l">
              <a:buFontTx/>
              <a:buNone/>
              <a:defRPr sz="2000">
                <a:solidFill>
                  <a:schemeClr val="bg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5" name="Текст 24"/>
          <p:cNvSpPr>
            <a:spLocks noGrp="1"/>
          </p:cNvSpPr>
          <p:nvPr>
            <p:ph type="body" sz="quarter" idx="17" hasCustomPrompt="1"/>
          </p:nvPr>
        </p:nvSpPr>
        <p:spPr>
          <a:xfrm>
            <a:off x="9049718" y="3429000"/>
            <a:ext cx="2358905" cy="2706333"/>
          </a:xfrm>
        </p:spPr>
        <p:txBody>
          <a:bodyPr anchor="t">
            <a:normAutofit/>
          </a:bodyPr>
          <a:lstStyle>
            <a:lvl1pPr marL="0" indent="0" algn="l">
              <a:buFontTx/>
              <a:buNone/>
              <a:defRPr sz="2000">
                <a:solidFill>
                  <a:schemeClr val="bg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6" name="Текст 24"/>
          <p:cNvSpPr>
            <a:spLocks noGrp="1"/>
          </p:cNvSpPr>
          <p:nvPr>
            <p:ph type="body" sz="quarter" idx="18" hasCustomPrompt="1"/>
          </p:nvPr>
        </p:nvSpPr>
        <p:spPr>
          <a:xfrm>
            <a:off x="714752" y="2472267"/>
            <a:ext cx="2358905" cy="804333"/>
          </a:xfrm>
        </p:spPr>
        <p:txBody>
          <a:bodyPr anchor="t">
            <a:noAutofit/>
          </a:bodyPr>
          <a:lstStyle>
            <a:lvl1pPr marL="0" indent="0" algn="ctr">
              <a:buFontTx/>
              <a:buNone/>
              <a:defRPr sz="5400" b="1">
                <a:solidFill>
                  <a:schemeClr val="bg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ru-RU" dirty="0"/>
              <a:t>123</a:t>
            </a:r>
          </a:p>
        </p:txBody>
      </p:sp>
      <p:sp>
        <p:nvSpPr>
          <p:cNvPr id="17" name="Текст 24"/>
          <p:cNvSpPr>
            <a:spLocks noGrp="1"/>
          </p:cNvSpPr>
          <p:nvPr>
            <p:ph type="body" sz="quarter" idx="19" hasCustomPrompt="1"/>
          </p:nvPr>
        </p:nvSpPr>
        <p:spPr>
          <a:xfrm>
            <a:off x="3487248" y="2472267"/>
            <a:ext cx="2358905" cy="804333"/>
          </a:xfrm>
        </p:spPr>
        <p:txBody>
          <a:bodyPr anchor="t">
            <a:noAutofit/>
          </a:bodyPr>
          <a:lstStyle>
            <a:lvl1pPr marL="0" indent="0" algn="ctr">
              <a:buFontTx/>
              <a:buNone/>
              <a:defRPr sz="5400" b="1">
                <a:solidFill>
                  <a:schemeClr val="bg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ru-RU" dirty="0"/>
              <a:t>456</a:t>
            </a:r>
          </a:p>
        </p:txBody>
      </p:sp>
      <p:sp>
        <p:nvSpPr>
          <p:cNvPr id="18" name="Текст 24"/>
          <p:cNvSpPr>
            <a:spLocks noGrp="1"/>
          </p:cNvSpPr>
          <p:nvPr>
            <p:ph type="body" sz="quarter" idx="20" hasCustomPrompt="1"/>
          </p:nvPr>
        </p:nvSpPr>
        <p:spPr>
          <a:xfrm>
            <a:off x="6259744" y="2472267"/>
            <a:ext cx="2358905" cy="804333"/>
          </a:xfrm>
        </p:spPr>
        <p:txBody>
          <a:bodyPr anchor="t">
            <a:noAutofit/>
          </a:bodyPr>
          <a:lstStyle>
            <a:lvl1pPr marL="0" indent="0" algn="ctr">
              <a:buFontTx/>
              <a:buNone/>
              <a:defRPr sz="5400" b="1">
                <a:solidFill>
                  <a:schemeClr val="bg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ru-RU" dirty="0"/>
              <a:t>789</a:t>
            </a:r>
          </a:p>
        </p:txBody>
      </p:sp>
      <p:sp>
        <p:nvSpPr>
          <p:cNvPr id="19" name="Текст 24"/>
          <p:cNvSpPr>
            <a:spLocks noGrp="1"/>
          </p:cNvSpPr>
          <p:nvPr>
            <p:ph type="body" sz="quarter" idx="21" hasCustomPrompt="1"/>
          </p:nvPr>
        </p:nvSpPr>
        <p:spPr>
          <a:xfrm>
            <a:off x="9049717" y="2472267"/>
            <a:ext cx="2358905" cy="804333"/>
          </a:xfrm>
        </p:spPr>
        <p:txBody>
          <a:bodyPr anchor="t">
            <a:noAutofit/>
          </a:bodyPr>
          <a:lstStyle>
            <a:lvl1pPr marL="0" indent="0" algn="ctr">
              <a:buFontTx/>
              <a:buNone/>
              <a:defRPr sz="5400" b="1">
                <a:solidFill>
                  <a:schemeClr val="bg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marL="1828800" indent="0" algn="l">
              <a:buNone/>
              <a:defRPr/>
            </a:lvl5pPr>
          </a:lstStyle>
          <a:p>
            <a:pPr lvl="0"/>
            <a:r>
              <a:rPr lang="ru-RU" dirty="0"/>
              <a:t>1023</a:t>
            </a:r>
          </a:p>
        </p:txBody>
      </p:sp>
      <p:sp>
        <p:nvSpPr>
          <p:cNvPr id="22" name="Номер слайда 20"/>
          <p:cNvSpPr>
            <a:spLocks noGrp="1"/>
          </p:cNvSpPr>
          <p:nvPr>
            <p:ph type="sldNum" sz="quarter" idx="12"/>
          </p:nvPr>
        </p:nvSpPr>
        <p:spPr>
          <a:xfrm>
            <a:off x="10952651" y="391298"/>
            <a:ext cx="495300" cy="484241"/>
          </a:xfrm>
        </p:spPr>
        <p:txBody>
          <a:bodyPr/>
          <a:lstStyle>
            <a:lvl1pPr algn="ctr">
              <a:defRPr sz="2000" b="1">
                <a:solidFill>
                  <a:srgbClr val="005B7E"/>
                </a:solidFill>
              </a:defRPr>
            </a:lvl1pPr>
          </a:lstStyle>
          <a:p>
            <a:fld id="{16066D03-2ED4-4316-A261-F7530402B97C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23" name="Прямая соединительная линия 22"/>
          <p:cNvCxnSpPr/>
          <p:nvPr userDrawn="1"/>
        </p:nvCxnSpPr>
        <p:spPr>
          <a:xfrm>
            <a:off x="4121347" y="341671"/>
            <a:ext cx="0" cy="563831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 userDrawn="1"/>
        </p:nvCxnSpPr>
        <p:spPr>
          <a:xfrm>
            <a:off x="10723436" y="351504"/>
            <a:ext cx="0" cy="553998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 userDrawn="1"/>
        </p:nvCxnSpPr>
        <p:spPr>
          <a:xfrm>
            <a:off x="11677165" y="361336"/>
            <a:ext cx="0" cy="544166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Текст 31"/>
          <p:cNvSpPr>
            <a:spLocks noGrp="1"/>
          </p:cNvSpPr>
          <p:nvPr>
            <p:ph type="body" sz="quarter" idx="14" hasCustomPrompt="1"/>
          </p:nvPr>
        </p:nvSpPr>
        <p:spPr>
          <a:xfrm>
            <a:off x="4251727" y="341670"/>
            <a:ext cx="5791200" cy="56383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000" b="1">
                <a:solidFill>
                  <a:srgbClr val="005B7E"/>
                </a:solidFill>
              </a:defRPr>
            </a:lvl1pPr>
            <a:lvl2pPr marL="457200" indent="0">
              <a:buFontTx/>
              <a:buNone/>
              <a:defRPr sz="1000">
                <a:solidFill>
                  <a:srgbClr val="4566F1"/>
                </a:solidFill>
              </a:defRPr>
            </a:lvl2pPr>
            <a:lvl3pPr marL="914400" indent="0">
              <a:buFontTx/>
              <a:buNone/>
              <a:defRPr sz="1000">
                <a:solidFill>
                  <a:srgbClr val="4566F1"/>
                </a:solidFill>
              </a:defRPr>
            </a:lvl3pPr>
            <a:lvl4pPr marL="1371600" indent="0">
              <a:buFontTx/>
              <a:buNone/>
              <a:defRPr sz="1000">
                <a:solidFill>
                  <a:srgbClr val="4566F1"/>
                </a:solidFill>
              </a:defRPr>
            </a:lvl4pPr>
            <a:lvl5pPr marL="1828800" indent="0">
              <a:buFontTx/>
              <a:buNone/>
              <a:defRPr sz="1000">
                <a:solidFill>
                  <a:srgbClr val="4566F1"/>
                </a:solidFill>
              </a:defRPr>
            </a:lvl5pPr>
          </a:lstStyle>
          <a:p>
            <a:pPr lvl="0"/>
            <a:r>
              <a:rPr lang="ru-RU" dirty="0"/>
              <a:t>Название презентации, 2-3 строки</a:t>
            </a:r>
            <a:r>
              <a:rPr lang="en-US" dirty="0"/>
              <a:t>, </a:t>
            </a:r>
            <a:r>
              <a:rPr lang="ru-RU" dirty="0"/>
              <a:t>10</a:t>
            </a:r>
            <a:r>
              <a:rPr lang="en-US" dirty="0" err="1"/>
              <a:t>pt</a:t>
            </a:r>
            <a:endParaRPr lang="ru-RU" dirty="0"/>
          </a:p>
        </p:txBody>
      </p:sp>
      <p:sp>
        <p:nvSpPr>
          <p:cNvPr id="31" name="TextBox 30"/>
          <p:cNvSpPr txBox="1"/>
          <p:nvPr userDrawn="1"/>
        </p:nvSpPr>
        <p:spPr>
          <a:xfrm>
            <a:off x="1172294" y="351504"/>
            <a:ext cx="23661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solidFill>
                  <a:srgbClr val="005B7E"/>
                </a:solidFill>
              </a:rPr>
              <a:t>Санкт-Петербургский центр </a:t>
            </a:r>
            <a:br>
              <a:rPr lang="ru-RU" sz="1000" b="1" dirty="0">
                <a:solidFill>
                  <a:srgbClr val="005B7E"/>
                </a:solidFill>
              </a:rPr>
            </a:br>
            <a:r>
              <a:rPr lang="ru-RU" sz="1000" b="1" dirty="0">
                <a:solidFill>
                  <a:srgbClr val="005B7E"/>
                </a:solidFill>
              </a:rPr>
              <a:t>оценки качества образования </a:t>
            </a:r>
            <a:br>
              <a:rPr lang="ru-RU" sz="1000" b="1" dirty="0">
                <a:solidFill>
                  <a:srgbClr val="005B7E"/>
                </a:solidFill>
              </a:rPr>
            </a:br>
            <a:r>
              <a:rPr lang="ru-RU" sz="1000" b="1" dirty="0">
                <a:solidFill>
                  <a:srgbClr val="005B7E"/>
                </a:solidFill>
              </a:rPr>
              <a:t>и информационных технологий</a:t>
            </a:r>
          </a:p>
        </p:txBody>
      </p:sp>
      <p:pic>
        <p:nvPicPr>
          <p:cNvPr id="33" name="Рисунок 3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10" y="369626"/>
            <a:ext cx="581684" cy="58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082666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 hasCustomPrompt="1"/>
          </p:nvPr>
        </p:nvSpPr>
        <p:spPr>
          <a:xfrm>
            <a:off x="573635" y="1150374"/>
            <a:ext cx="11044730" cy="839293"/>
          </a:xfrm>
        </p:spPr>
        <p:txBody>
          <a:bodyPr>
            <a:normAutofit/>
          </a:bodyPr>
          <a:lstStyle>
            <a:lvl1pPr>
              <a:defRPr sz="2000" b="1">
                <a:solidFill>
                  <a:srgbClr val="005B7E"/>
                </a:solidFill>
              </a:defRPr>
            </a:lvl1pPr>
          </a:lstStyle>
          <a:p>
            <a:r>
              <a:rPr lang="ru-RU" dirty="0"/>
              <a:t>Название таблицы</a:t>
            </a:r>
            <a:r>
              <a:rPr lang="en-US" dirty="0"/>
              <a:t> (</a:t>
            </a:r>
            <a:r>
              <a:rPr lang="ru-RU" dirty="0"/>
              <a:t>2</a:t>
            </a:r>
            <a:r>
              <a:rPr lang="en-US" dirty="0"/>
              <a:t>0</a:t>
            </a:r>
            <a:r>
              <a:rPr lang="ru-RU" dirty="0"/>
              <a:t>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3" name="Таблица 2"/>
          <p:cNvSpPr>
            <a:spLocks noGrp="1"/>
          </p:cNvSpPr>
          <p:nvPr>
            <p:ph type="tbl" sz="quarter" idx="15"/>
          </p:nvPr>
        </p:nvSpPr>
        <p:spPr>
          <a:xfrm>
            <a:off x="573087" y="2232026"/>
            <a:ext cx="11045825" cy="4084108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374955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2" name="Номер слайда 20"/>
          <p:cNvSpPr>
            <a:spLocks noGrp="1"/>
          </p:cNvSpPr>
          <p:nvPr>
            <p:ph type="sldNum" sz="quarter" idx="12"/>
          </p:nvPr>
        </p:nvSpPr>
        <p:spPr>
          <a:xfrm>
            <a:off x="10952651" y="391298"/>
            <a:ext cx="495300" cy="484241"/>
          </a:xfrm>
        </p:spPr>
        <p:txBody>
          <a:bodyPr/>
          <a:lstStyle>
            <a:lvl1pPr algn="ctr">
              <a:defRPr sz="2000" b="1">
                <a:solidFill>
                  <a:srgbClr val="005B7E"/>
                </a:solidFill>
              </a:defRPr>
            </a:lvl1pPr>
          </a:lstStyle>
          <a:p>
            <a:fld id="{16066D03-2ED4-4316-A261-F7530402B97C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21347" y="341671"/>
            <a:ext cx="0" cy="563831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 userDrawn="1"/>
        </p:nvCxnSpPr>
        <p:spPr>
          <a:xfrm>
            <a:off x="10723436" y="351504"/>
            <a:ext cx="0" cy="553998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 userDrawn="1"/>
        </p:nvCxnSpPr>
        <p:spPr>
          <a:xfrm>
            <a:off x="11677165" y="361336"/>
            <a:ext cx="0" cy="544166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Текст 31"/>
          <p:cNvSpPr>
            <a:spLocks noGrp="1"/>
          </p:cNvSpPr>
          <p:nvPr>
            <p:ph type="body" sz="quarter" idx="14" hasCustomPrompt="1"/>
          </p:nvPr>
        </p:nvSpPr>
        <p:spPr>
          <a:xfrm>
            <a:off x="4251727" y="341670"/>
            <a:ext cx="5791200" cy="56383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000" b="1">
                <a:solidFill>
                  <a:srgbClr val="005B7E"/>
                </a:solidFill>
              </a:defRPr>
            </a:lvl1pPr>
            <a:lvl2pPr marL="457200" indent="0">
              <a:buFontTx/>
              <a:buNone/>
              <a:defRPr sz="1000">
                <a:solidFill>
                  <a:srgbClr val="4566F1"/>
                </a:solidFill>
              </a:defRPr>
            </a:lvl2pPr>
            <a:lvl3pPr marL="914400" indent="0">
              <a:buFontTx/>
              <a:buNone/>
              <a:defRPr sz="1000">
                <a:solidFill>
                  <a:srgbClr val="4566F1"/>
                </a:solidFill>
              </a:defRPr>
            </a:lvl3pPr>
            <a:lvl4pPr marL="1371600" indent="0">
              <a:buFontTx/>
              <a:buNone/>
              <a:defRPr sz="1000">
                <a:solidFill>
                  <a:srgbClr val="4566F1"/>
                </a:solidFill>
              </a:defRPr>
            </a:lvl4pPr>
            <a:lvl5pPr marL="1828800" indent="0">
              <a:buFontTx/>
              <a:buNone/>
              <a:defRPr sz="1000">
                <a:solidFill>
                  <a:srgbClr val="4566F1"/>
                </a:solidFill>
              </a:defRPr>
            </a:lvl5pPr>
          </a:lstStyle>
          <a:p>
            <a:pPr lvl="0"/>
            <a:r>
              <a:rPr lang="ru-RU" dirty="0"/>
              <a:t>Название презентации, 2-3 строки</a:t>
            </a:r>
            <a:r>
              <a:rPr lang="en-US" dirty="0"/>
              <a:t>, </a:t>
            </a:r>
            <a:r>
              <a:rPr lang="ru-RU" dirty="0"/>
              <a:t>10</a:t>
            </a:r>
            <a:r>
              <a:rPr lang="en-US" dirty="0" err="1"/>
              <a:t>pt</a:t>
            </a:r>
            <a:endParaRPr lang="ru-RU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1172294" y="351504"/>
            <a:ext cx="23661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solidFill>
                  <a:srgbClr val="005B7E"/>
                </a:solidFill>
              </a:rPr>
              <a:t>Санкт-Петербургский центр </a:t>
            </a:r>
            <a:br>
              <a:rPr lang="ru-RU" sz="1000" b="1" dirty="0">
                <a:solidFill>
                  <a:srgbClr val="005B7E"/>
                </a:solidFill>
              </a:rPr>
            </a:br>
            <a:r>
              <a:rPr lang="ru-RU" sz="1000" b="1" dirty="0">
                <a:solidFill>
                  <a:srgbClr val="005B7E"/>
                </a:solidFill>
              </a:rPr>
              <a:t>оценки качества образования </a:t>
            </a:r>
            <a:br>
              <a:rPr lang="ru-RU" sz="1000" b="1" dirty="0">
                <a:solidFill>
                  <a:srgbClr val="005B7E"/>
                </a:solidFill>
              </a:rPr>
            </a:br>
            <a:r>
              <a:rPr lang="ru-RU" sz="1000" b="1" dirty="0">
                <a:solidFill>
                  <a:srgbClr val="005B7E"/>
                </a:solidFill>
              </a:rPr>
              <a:t>и информационных технологий</a:t>
            </a: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10" y="369626"/>
            <a:ext cx="581684" cy="58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268116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таблица,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 hasCustomPrompt="1"/>
          </p:nvPr>
        </p:nvSpPr>
        <p:spPr>
          <a:xfrm>
            <a:off x="573635" y="1150374"/>
            <a:ext cx="11044730" cy="839293"/>
          </a:xfrm>
        </p:spPr>
        <p:txBody>
          <a:bodyPr>
            <a:normAutofit/>
          </a:bodyPr>
          <a:lstStyle>
            <a:lvl1pPr>
              <a:defRPr sz="2000" b="1">
                <a:solidFill>
                  <a:srgbClr val="005B7E"/>
                </a:solidFill>
              </a:defRPr>
            </a:lvl1pPr>
          </a:lstStyle>
          <a:p>
            <a:r>
              <a:rPr lang="ru-RU" dirty="0"/>
              <a:t>Название таблицы</a:t>
            </a:r>
            <a:r>
              <a:rPr lang="en-US" dirty="0"/>
              <a:t> (</a:t>
            </a:r>
            <a:r>
              <a:rPr lang="ru-RU" dirty="0"/>
              <a:t>2</a:t>
            </a:r>
            <a:r>
              <a:rPr lang="en-US" dirty="0"/>
              <a:t>0</a:t>
            </a:r>
            <a:r>
              <a:rPr lang="ru-RU" dirty="0"/>
              <a:t>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3" name="Таблица 2"/>
          <p:cNvSpPr>
            <a:spLocks noGrp="1"/>
          </p:cNvSpPr>
          <p:nvPr>
            <p:ph type="tbl" sz="quarter" idx="15"/>
          </p:nvPr>
        </p:nvSpPr>
        <p:spPr>
          <a:xfrm>
            <a:off x="573088" y="2232026"/>
            <a:ext cx="7664979" cy="407564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374955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6" hasCustomPrompt="1"/>
          </p:nvPr>
        </p:nvSpPr>
        <p:spPr>
          <a:xfrm>
            <a:off x="8516938" y="2232026"/>
            <a:ext cx="3101427" cy="407564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374955"/>
                </a:solidFill>
              </a:defRPr>
            </a:lvl1pPr>
            <a:lvl2pPr marL="457200" indent="0">
              <a:buNone/>
              <a:defRPr sz="1600">
                <a:solidFill>
                  <a:srgbClr val="3B434C"/>
                </a:solidFill>
              </a:defRPr>
            </a:lvl2pPr>
            <a:lvl3pPr marL="914400" indent="0">
              <a:buNone/>
              <a:defRPr sz="1600">
                <a:solidFill>
                  <a:srgbClr val="3B434C"/>
                </a:solidFill>
              </a:defRPr>
            </a:lvl3pPr>
            <a:lvl4pPr marL="1371600" indent="0">
              <a:buNone/>
              <a:defRPr sz="1600">
                <a:solidFill>
                  <a:srgbClr val="3B434C"/>
                </a:solidFill>
              </a:defRPr>
            </a:lvl4pPr>
            <a:lvl5pPr marL="1828800" indent="0">
              <a:buNone/>
              <a:defRPr sz="1600">
                <a:solidFill>
                  <a:srgbClr val="3B434C"/>
                </a:solidFill>
              </a:defRPr>
            </a:lvl5pPr>
          </a:lstStyle>
          <a:p>
            <a:pPr lvl="0"/>
            <a:r>
              <a:rPr lang="ru-RU" dirty="0"/>
              <a:t>Любая пояснительная или дополнительная информация </a:t>
            </a:r>
          </a:p>
        </p:txBody>
      </p:sp>
      <p:sp>
        <p:nvSpPr>
          <p:cNvPr id="13" name="Номер слайда 20"/>
          <p:cNvSpPr>
            <a:spLocks noGrp="1"/>
          </p:cNvSpPr>
          <p:nvPr>
            <p:ph type="sldNum" sz="quarter" idx="12"/>
          </p:nvPr>
        </p:nvSpPr>
        <p:spPr>
          <a:xfrm>
            <a:off x="10952651" y="391298"/>
            <a:ext cx="495300" cy="484241"/>
          </a:xfrm>
        </p:spPr>
        <p:txBody>
          <a:bodyPr/>
          <a:lstStyle>
            <a:lvl1pPr algn="ctr">
              <a:defRPr sz="2000" b="1">
                <a:solidFill>
                  <a:srgbClr val="005B7E"/>
                </a:solidFill>
              </a:defRPr>
            </a:lvl1pPr>
          </a:lstStyle>
          <a:p>
            <a:fld id="{16066D03-2ED4-4316-A261-F7530402B97C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5" name="Прямая соединительная линия 14"/>
          <p:cNvCxnSpPr/>
          <p:nvPr userDrawn="1"/>
        </p:nvCxnSpPr>
        <p:spPr>
          <a:xfrm>
            <a:off x="4121347" y="341671"/>
            <a:ext cx="0" cy="563831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 userDrawn="1"/>
        </p:nvCxnSpPr>
        <p:spPr>
          <a:xfrm>
            <a:off x="10723436" y="351504"/>
            <a:ext cx="0" cy="553998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 userDrawn="1"/>
        </p:nvCxnSpPr>
        <p:spPr>
          <a:xfrm>
            <a:off x="11677165" y="361336"/>
            <a:ext cx="0" cy="544166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Текст 31"/>
          <p:cNvSpPr>
            <a:spLocks noGrp="1"/>
          </p:cNvSpPr>
          <p:nvPr>
            <p:ph type="body" sz="quarter" idx="14" hasCustomPrompt="1"/>
          </p:nvPr>
        </p:nvSpPr>
        <p:spPr>
          <a:xfrm>
            <a:off x="4251727" y="341670"/>
            <a:ext cx="5791200" cy="56383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000" b="1">
                <a:solidFill>
                  <a:srgbClr val="005B7E"/>
                </a:solidFill>
              </a:defRPr>
            </a:lvl1pPr>
            <a:lvl2pPr marL="457200" indent="0">
              <a:buFontTx/>
              <a:buNone/>
              <a:defRPr sz="1000">
                <a:solidFill>
                  <a:srgbClr val="4566F1"/>
                </a:solidFill>
              </a:defRPr>
            </a:lvl2pPr>
            <a:lvl3pPr marL="914400" indent="0">
              <a:buFontTx/>
              <a:buNone/>
              <a:defRPr sz="1000">
                <a:solidFill>
                  <a:srgbClr val="4566F1"/>
                </a:solidFill>
              </a:defRPr>
            </a:lvl3pPr>
            <a:lvl4pPr marL="1371600" indent="0">
              <a:buFontTx/>
              <a:buNone/>
              <a:defRPr sz="1000">
                <a:solidFill>
                  <a:srgbClr val="4566F1"/>
                </a:solidFill>
              </a:defRPr>
            </a:lvl4pPr>
            <a:lvl5pPr marL="1828800" indent="0">
              <a:buFontTx/>
              <a:buNone/>
              <a:defRPr sz="1000">
                <a:solidFill>
                  <a:srgbClr val="4566F1"/>
                </a:solidFill>
              </a:defRPr>
            </a:lvl5pPr>
          </a:lstStyle>
          <a:p>
            <a:pPr lvl="0"/>
            <a:r>
              <a:rPr lang="ru-RU" dirty="0"/>
              <a:t>Название презентации, 2-3 строки</a:t>
            </a:r>
            <a:r>
              <a:rPr lang="en-US" dirty="0"/>
              <a:t>, </a:t>
            </a:r>
            <a:r>
              <a:rPr lang="ru-RU" dirty="0"/>
              <a:t>10</a:t>
            </a:r>
            <a:r>
              <a:rPr lang="en-US" dirty="0" err="1"/>
              <a:t>pt</a:t>
            </a:r>
            <a:endParaRPr lang="ru-RU" dirty="0"/>
          </a:p>
        </p:txBody>
      </p:sp>
      <p:sp>
        <p:nvSpPr>
          <p:cNvPr id="19" name="TextBox 18"/>
          <p:cNvSpPr txBox="1"/>
          <p:nvPr userDrawn="1"/>
        </p:nvSpPr>
        <p:spPr>
          <a:xfrm>
            <a:off x="1172294" y="351504"/>
            <a:ext cx="23661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solidFill>
                  <a:srgbClr val="005B7E"/>
                </a:solidFill>
              </a:rPr>
              <a:t>Санкт-Петербургский центр </a:t>
            </a:r>
            <a:br>
              <a:rPr lang="ru-RU" sz="1000" b="1" dirty="0">
                <a:solidFill>
                  <a:srgbClr val="005B7E"/>
                </a:solidFill>
              </a:rPr>
            </a:br>
            <a:r>
              <a:rPr lang="ru-RU" sz="1000" b="1" dirty="0">
                <a:solidFill>
                  <a:srgbClr val="005B7E"/>
                </a:solidFill>
              </a:rPr>
              <a:t>оценки качества образования </a:t>
            </a:r>
            <a:br>
              <a:rPr lang="ru-RU" sz="1000" b="1" dirty="0">
                <a:solidFill>
                  <a:srgbClr val="005B7E"/>
                </a:solidFill>
              </a:rPr>
            </a:br>
            <a:r>
              <a:rPr lang="ru-RU" sz="1000" b="1" dirty="0">
                <a:solidFill>
                  <a:srgbClr val="005B7E"/>
                </a:solidFill>
              </a:rPr>
              <a:t>и информационных технологий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10" y="369626"/>
            <a:ext cx="581684" cy="58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945342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 hasCustomPrompt="1"/>
          </p:nvPr>
        </p:nvSpPr>
        <p:spPr>
          <a:xfrm>
            <a:off x="573635" y="1150374"/>
            <a:ext cx="11044730" cy="839293"/>
          </a:xfrm>
        </p:spPr>
        <p:txBody>
          <a:bodyPr>
            <a:normAutofit/>
          </a:bodyPr>
          <a:lstStyle>
            <a:lvl1pPr>
              <a:defRPr sz="2000" b="1">
                <a:solidFill>
                  <a:srgbClr val="005B7E"/>
                </a:solidFill>
              </a:defRPr>
            </a:lvl1pPr>
          </a:lstStyle>
          <a:p>
            <a:r>
              <a:rPr lang="ru-RU" dirty="0"/>
              <a:t>Название диаграммы</a:t>
            </a:r>
            <a:r>
              <a:rPr lang="en-US" dirty="0"/>
              <a:t> (</a:t>
            </a:r>
            <a:r>
              <a:rPr lang="ru-RU" dirty="0"/>
              <a:t>2</a:t>
            </a:r>
            <a:r>
              <a:rPr lang="en-US" dirty="0"/>
              <a:t>0</a:t>
            </a:r>
            <a:r>
              <a:rPr lang="ru-RU" dirty="0"/>
              <a:t>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4" name="Диаграмма 3"/>
          <p:cNvSpPr>
            <a:spLocks noGrp="1"/>
          </p:cNvSpPr>
          <p:nvPr>
            <p:ph type="chart" sz="quarter" idx="16"/>
          </p:nvPr>
        </p:nvSpPr>
        <p:spPr>
          <a:xfrm>
            <a:off x="573636" y="2232025"/>
            <a:ext cx="11044730" cy="40846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374955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2" name="Номер слайда 20"/>
          <p:cNvSpPr>
            <a:spLocks noGrp="1"/>
          </p:cNvSpPr>
          <p:nvPr>
            <p:ph type="sldNum" sz="quarter" idx="12"/>
          </p:nvPr>
        </p:nvSpPr>
        <p:spPr>
          <a:xfrm>
            <a:off x="10952651" y="391298"/>
            <a:ext cx="495300" cy="484241"/>
          </a:xfrm>
        </p:spPr>
        <p:txBody>
          <a:bodyPr/>
          <a:lstStyle>
            <a:lvl1pPr algn="ctr">
              <a:defRPr sz="2000" b="1">
                <a:solidFill>
                  <a:srgbClr val="005B7E"/>
                </a:solidFill>
              </a:defRPr>
            </a:lvl1pPr>
          </a:lstStyle>
          <a:p>
            <a:fld id="{16066D03-2ED4-4316-A261-F7530402B97C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3" name="Прямая соединительная линия 12"/>
          <p:cNvCxnSpPr/>
          <p:nvPr userDrawn="1"/>
        </p:nvCxnSpPr>
        <p:spPr>
          <a:xfrm>
            <a:off x="4121347" y="341671"/>
            <a:ext cx="0" cy="563831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 userDrawn="1"/>
        </p:nvCxnSpPr>
        <p:spPr>
          <a:xfrm>
            <a:off x="10723436" y="351504"/>
            <a:ext cx="0" cy="553998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 userDrawn="1"/>
        </p:nvCxnSpPr>
        <p:spPr>
          <a:xfrm>
            <a:off x="11677165" y="361336"/>
            <a:ext cx="0" cy="544166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Текст 31"/>
          <p:cNvSpPr>
            <a:spLocks noGrp="1"/>
          </p:cNvSpPr>
          <p:nvPr>
            <p:ph type="body" sz="quarter" idx="14" hasCustomPrompt="1"/>
          </p:nvPr>
        </p:nvSpPr>
        <p:spPr>
          <a:xfrm>
            <a:off x="4251727" y="341670"/>
            <a:ext cx="5791200" cy="56383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000" b="1">
                <a:solidFill>
                  <a:srgbClr val="005B7E"/>
                </a:solidFill>
              </a:defRPr>
            </a:lvl1pPr>
            <a:lvl2pPr marL="457200" indent="0">
              <a:buFontTx/>
              <a:buNone/>
              <a:defRPr sz="1000">
                <a:solidFill>
                  <a:srgbClr val="4566F1"/>
                </a:solidFill>
              </a:defRPr>
            </a:lvl2pPr>
            <a:lvl3pPr marL="914400" indent="0">
              <a:buFontTx/>
              <a:buNone/>
              <a:defRPr sz="1000">
                <a:solidFill>
                  <a:srgbClr val="4566F1"/>
                </a:solidFill>
              </a:defRPr>
            </a:lvl3pPr>
            <a:lvl4pPr marL="1371600" indent="0">
              <a:buFontTx/>
              <a:buNone/>
              <a:defRPr sz="1000">
                <a:solidFill>
                  <a:srgbClr val="4566F1"/>
                </a:solidFill>
              </a:defRPr>
            </a:lvl4pPr>
            <a:lvl5pPr marL="1828800" indent="0">
              <a:buFontTx/>
              <a:buNone/>
              <a:defRPr sz="1000">
                <a:solidFill>
                  <a:srgbClr val="4566F1"/>
                </a:solidFill>
              </a:defRPr>
            </a:lvl5pPr>
          </a:lstStyle>
          <a:p>
            <a:pPr lvl="0"/>
            <a:r>
              <a:rPr lang="ru-RU" dirty="0"/>
              <a:t>Название презентации, 2-3 строки</a:t>
            </a:r>
            <a:r>
              <a:rPr lang="en-US" dirty="0"/>
              <a:t>, </a:t>
            </a:r>
            <a:r>
              <a:rPr lang="ru-RU" dirty="0"/>
              <a:t>10</a:t>
            </a:r>
            <a:r>
              <a:rPr lang="en-US" dirty="0" err="1"/>
              <a:t>pt</a:t>
            </a:r>
            <a:endParaRPr lang="ru-RU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1172294" y="351504"/>
            <a:ext cx="23661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solidFill>
                  <a:srgbClr val="005B7E"/>
                </a:solidFill>
              </a:rPr>
              <a:t>Санкт-Петербургский центр </a:t>
            </a:r>
            <a:br>
              <a:rPr lang="ru-RU" sz="1000" b="1" dirty="0">
                <a:solidFill>
                  <a:srgbClr val="005B7E"/>
                </a:solidFill>
              </a:rPr>
            </a:br>
            <a:r>
              <a:rPr lang="ru-RU" sz="1000" b="1" dirty="0">
                <a:solidFill>
                  <a:srgbClr val="005B7E"/>
                </a:solidFill>
              </a:rPr>
              <a:t>оценки качества образования </a:t>
            </a:r>
            <a:br>
              <a:rPr lang="ru-RU" sz="1000" b="1" dirty="0">
                <a:solidFill>
                  <a:srgbClr val="005B7E"/>
                </a:solidFill>
              </a:rPr>
            </a:br>
            <a:r>
              <a:rPr lang="ru-RU" sz="1000" b="1" dirty="0">
                <a:solidFill>
                  <a:srgbClr val="005B7E"/>
                </a:solidFill>
              </a:rPr>
              <a:t>и информационных технологий</a:t>
            </a: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10" y="369626"/>
            <a:ext cx="581684" cy="58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113390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текст,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 hasCustomPrompt="1"/>
          </p:nvPr>
        </p:nvSpPr>
        <p:spPr>
          <a:xfrm>
            <a:off x="567268" y="1150374"/>
            <a:ext cx="4097866" cy="983225"/>
          </a:xfrm>
        </p:spPr>
        <p:txBody>
          <a:bodyPr>
            <a:normAutofit/>
          </a:bodyPr>
          <a:lstStyle>
            <a:lvl1pPr>
              <a:defRPr sz="2000" b="1">
                <a:solidFill>
                  <a:srgbClr val="005B7E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r>
              <a:rPr lang="en-US" dirty="0"/>
              <a:t> (</a:t>
            </a:r>
            <a:r>
              <a:rPr lang="ru-RU" dirty="0"/>
              <a:t>2</a:t>
            </a:r>
            <a:r>
              <a:rPr lang="en-US" dirty="0"/>
              <a:t>0</a:t>
            </a:r>
            <a:r>
              <a:rPr lang="ru-RU" dirty="0"/>
              <a:t>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25" name="Текст 24"/>
          <p:cNvSpPr>
            <a:spLocks noGrp="1"/>
          </p:cNvSpPr>
          <p:nvPr>
            <p:ph type="body" sz="quarter" idx="13" hasCustomPrompt="1"/>
          </p:nvPr>
        </p:nvSpPr>
        <p:spPr>
          <a:xfrm>
            <a:off x="567268" y="2232025"/>
            <a:ext cx="4097866" cy="4237038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rgbClr val="374955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marL="1828800" indent="0" algn="l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Любая пояснительная или дополнительная информация</a:t>
            </a:r>
          </a:p>
        </p:txBody>
      </p:sp>
      <p:sp>
        <p:nvSpPr>
          <p:cNvPr id="4" name="Диаграмма 3"/>
          <p:cNvSpPr>
            <a:spLocks noGrp="1"/>
          </p:cNvSpPr>
          <p:nvPr>
            <p:ph type="chart" sz="quarter" idx="16"/>
          </p:nvPr>
        </p:nvSpPr>
        <p:spPr>
          <a:xfrm>
            <a:off x="4944533" y="1150938"/>
            <a:ext cx="6730998" cy="531812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374955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3" name="Номер слайда 20"/>
          <p:cNvSpPr>
            <a:spLocks noGrp="1"/>
          </p:cNvSpPr>
          <p:nvPr>
            <p:ph type="sldNum" sz="quarter" idx="12"/>
          </p:nvPr>
        </p:nvSpPr>
        <p:spPr>
          <a:xfrm>
            <a:off x="10952651" y="391298"/>
            <a:ext cx="495300" cy="484241"/>
          </a:xfrm>
        </p:spPr>
        <p:txBody>
          <a:bodyPr/>
          <a:lstStyle>
            <a:lvl1pPr algn="ctr">
              <a:defRPr sz="2000" b="1">
                <a:solidFill>
                  <a:srgbClr val="005B7E"/>
                </a:solidFill>
              </a:defRPr>
            </a:lvl1pPr>
          </a:lstStyle>
          <a:p>
            <a:fld id="{16066D03-2ED4-4316-A261-F7530402B97C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5" name="Прямая соединительная линия 14"/>
          <p:cNvCxnSpPr/>
          <p:nvPr userDrawn="1"/>
        </p:nvCxnSpPr>
        <p:spPr>
          <a:xfrm>
            <a:off x="4121347" y="341671"/>
            <a:ext cx="0" cy="563831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 userDrawn="1"/>
        </p:nvCxnSpPr>
        <p:spPr>
          <a:xfrm>
            <a:off x="10723436" y="351504"/>
            <a:ext cx="0" cy="553998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 userDrawn="1"/>
        </p:nvCxnSpPr>
        <p:spPr>
          <a:xfrm>
            <a:off x="11677165" y="361336"/>
            <a:ext cx="0" cy="544166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Текст 31"/>
          <p:cNvSpPr>
            <a:spLocks noGrp="1"/>
          </p:cNvSpPr>
          <p:nvPr>
            <p:ph type="body" sz="quarter" idx="14" hasCustomPrompt="1"/>
          </p:nvPr>
        </p:nvSpPr>
        <p:spPr>
          <a:xfrm>
            <a:off x="4251727" y="341670"/>
            <a:ext cx="5791200" cy="56383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000" b="1">
                <a:solidFill>
                  <a:srgbClr val="005B7E"/>
                </a:solidFill>
              </a:defRPr>
            </a:lvl1pPr>
            <a:lvl2pPr marL="457200" indent="0">
              <a:buFontTx/>
              <a:buNone/>
              <a:defRPr sz="1000">
                <a:solidFill>
                  <a:srgbClr val="4566F1"/>
                </a:solidFill>
              </a:defRPr>
            </a:lvl2pPr>
            <a:lvl3pPr marL="914400" indent="0">
              <a:buFontTx/>
              <a:buNone/>
              <a:defRPr sz="1000">
                <a:solidFill>
                  <a:srgbClr val="4566F1"/>
                </a:solidFill>
              </a:defRPr>
            </a:lvl3pPr>
            <a:lvl4pPr marL="1371600" indent="0">
              <a:buFontTx/>
              <a:buNone/>
              <a:defRPr sz="1000">
                <a:solidFill>
                  <a:srgbClr val="4566F1"/>
                </a:solidFill>
              </a:defRPr>
            </a:lvl4pPr>
            <a:lvl5pPr marL="1828800" indent="0">
              <a:buFontTx/>
              <a:buNone/>
              <a:defRPr sz="1000">
                <a:solidFill>
                  <a:srgbClr val="4566F1"/>
                </a:solidFill>
              </a:defRPr>
            </a:lvl5pPr>
          </a:lstStyle>
          <a:p>
            <a:pPr lvl="0"/>
            <a:r>
              <a:rPr lang="ru-RU" dirty="0"/>
              <a:t>Название презентации, 2-3 строки</a:t>
            </a:r>
            <a:r>
              <a:rPr lang="en-US" dirty="0"/>
              <a:t>, </a:t>
            </a:r>
            <a:r>
              <a:rPr lang="ru-RU" dirty="0"/>
              <a:t>10</a:t>
            </a:r>
            <a:r>
              <a:rPr lang="en-US" dirty="0" err="1"/>
              <a:t>pt</a:t>
            </a:r>
            <a:endParaRPr lang="ru-RU" dirty="0"/>
          </a:p>
        </p:txBody>
      </p:sp>
      <p:sp>
        <p:nvSpPr>
          <p:cNvPr id="19" name="TextBox 18"/>
          <p:cNvSpPr txBox="1"/>
          <p:nvPr userDrawn="1"/>
        </p:nvSpPr>
        <p:spPr>
          <a:xfrm>
            <a:off x="1172294" y="351504"/>
            <a:ext cx="23661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solidFill>
                  <a:srgbClr val="005B7E"/>
                </a:solidFill>
              </a:rPr>
              <a:t>Санкт-Петербургский центр </a:t>
            </a:r>
            <a:br>
              <a:rPr lang="ru-RU" sz="1000" b="1" dirty="0">
                <a:solidFill>
                  <a:srgbClr val="005B7E"/>
                </a:solidFill>
              </a:rPr>
            </a:br>
            <a:r>
              <a:rPr lang="ru-RU" sz="1000" b="1" dirty="0">
                <a:solidFill>
                  <a:srgbClr val="005B7E"/>
                </a:solidFill>
              </a:rPr>
              <a:t>оценки качества образования </a:t>
            </a:r>
            <a:br>
              <a:rPr lang="ru-RU" sz="1000" b="1" dirty="0">
                <a:solidFill>
                  <a:srgbClr val="005B7E"/>
                </a:solidFill>
              </a:rPr>
            </a:br>
            <a:r>
              <a:rPr lang="ru-RU" sz="1000" b="1" dirty="0">
                <a:solidFill>
                  <a:srgbClr val="005B7E"/>
                </a:solidFill>
              </a:rPr>
              <a:t>и информационных технологий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10" y="369626"/>
            <a:ext cx="581684" cy="58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21623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акты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96273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3924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-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5872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65DD5A-6057-4ABF-9889-1B8090DA02C5}" type="datetimeFigureOut">
              <a:rPr lang="ru-RU" smtClean="0"/>
              <a:t>03.09.2025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066D03-2ED4-4316-A261-F7530402B9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3310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49" r:id="rId2"/>
    <p:sldLayoutId id="2147483654" r:id="rId3"/>
    <p:sldLayoutId id="2147483655" r:id="rId4"/>
    <p:sldLayoutId id="2147483664" r:id="rId5"/>
    <p:sldLayoutId id="2147483662" r:id="rId6"/>
    <p:sldLayoutId id="2147483668" r:id="rId7"/>
    <p:sldLayoutId id="2147483667" r:id="rId8"/>
    <p:sldLayoutId id="2147483666" r:id="rId9"/>
    <p:sldLayoutId id="2147483665" r:id="rId10"/>
    <p:sldLayoutId id="2147483663" r:id="rId11"/>
    <p:sldLayoutId id="2147483670" r:id="rId12"/>
    <p:sldLayoutId id="2147483671" r:id="rId13"/>
    <p:sldLayoutId id="2147483672" r:id="rId14"/>
    <p:sldLayoutId id="2147483669" r:id="rId15"/>
    <p:sldLayoutId id="2147483660" r:id="rId16"/>
    <p:sldLayoutId id="2147483674" r:id="rId17"/>
    <p:sldLayoutId id="2147483675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base.garant.ru/402789284/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dnevnik2.petersburgedu.ru/" TargetMode="Externa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867275" y="1927412"/>
            <a:ext cx="6496571" cy="1066799"/>
          </a:xfrm>
          <a:solidFill>
            <a:schemeClr val="bg1"/>
          </a:solidFill>
        </p:spPr>
        <p:txBody>
          <a:bodyPr/>
          <a:lstStyle/>
          <a:p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>Электронный Дневник</a:t>
            </a:r>
            <a:br>
              <a:rPr lang="ru-RU" sz="2400" dirty="0" smtClean="0"/>
            </a:br>
            <a:r>
              <a:rPr lang="en-US" sz="2400" dirty="0"/>
              <a:t>https://dnevnik2.petersburgedu.ru</a:t>
            </a:r>
            <a:r>
              <a:rPr lang="en-US" sz="2400" dirty="0" smtClean="0"/>
              <a:t>/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8516" y="2613606"/>
            <a:ext cx="7016283" cy="41080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095" y="0"/>
            <a:ext cx="3325906" cy="223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306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F65582B-F910-4AA1-9ED6-008181765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Особенности перехода на авторизацию с помощью ЕСИА </a:t>
            </a:r>
            <a:br>
              <a:rPr lang="ru-RU" dirty="0"/>
            </a:br>
            <a:r>
              <a:rPr lang="ru-RU" dirty="0"/>
              <a:t>на портале «Петербургское образование»</a:t>
            </a:r>
            <a:endParaRPr lang="en-US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A42C3D5-D575-48F6-8915-D053FF913A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0522" y="2133599"/>
            <a:ext cx="7957139" cy="409059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 1 августа 2025 года вход в сервис «Электронный дневник» возможен только </a:t>
            </a:r>
            <a:br>
              <a:rPr lang="ru-RU" dirty="0"/>
            </a:br>
            <a:r>
              <a:rPr lang="ru-RU" dirty="0"/>
              <a:t>с использованием ЕСИА («Госуслуги»)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Выполнение требований </a:t>
            </a:r>
            <a:r>
              <a:rPr lang="ru-RU" dirty="0">
                <a:hlinkClick r:id="rId2"/>
              </a:rPr>
              <a:t>постановления Правительства Российской Федерации №1516 от 07.09.2021 г. 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Изменения касаются всех зарегистрированных пользователей:</a:t>
            </a:r>
          </a:p>
          <a:p>
            <a:pPr marL="971550" lvl="1" indent="-285750"/>
            <a:r>
              <a:rPr lang="ru-RU" sz="1400" dirty="0">
                <a:solidFill>
                  <a:srgbClr val="374955"/>
                </a:solidFill>
              </a:rPr>
              <a:t>«родитель»,</a:t>
            </a:r>
          </a:p>
          <a:p>
            <a:pPr marL="971550" lvl="1" indent="-285750"/>
            <a:r>
              <a:rPr lang="ru-RU" sz="1400" dirty="0">
                <a:solidFill>
                  <a:srgbClr val="374955"/>
                </a:solidFill>
              </a:rPr>
              <a:t>«обучающийся»,</a:t>
            </a:r>
          </a:p>
          <a:p>
            <a:pPr marL="971550" lvl="1" indent="-285750"/>
            <a:r>
              <a:rPr lang="ru-RU" sz="1400" dirty="0">
                <a:solidFill>
                  <a:srgbClr val="374955"/>
                </a:solidFill>
              </a:rPr>
              <a:t>«приглашённое лицо»,</a:t>
            </a:r>
          </a:p>
          <a:p>
            <a:pPr marL="971550" lvl="1" indent="-285750"/>
            <a:r>
              <a:rPr lang="ru-RU" sz="1400" dirty="0" smtClean="0">
                <a:solidFill>
                  <a:srgbClr val="374955"/>
                </a:solidFill>
              </a:rPr>
              <a:t>«оператор ОУ»,</a:t>
            </a:r>
          </a:p>
          <a:p>
            <a:pPr marL="971550" lvl="1" indent="-285750"/>
            <a:r>
              <a:rPr lang="ru-RU" sz="1400" dirty="0" smtClean="0">
                <a:solidFill>
                  <a:srgbClr val="374955"/>
                </a:solidFill>
              </a:rPr>
              <a:t>«оператор ОУО».</a:t>
            </a:r>
          </a:p>
          <a:p>
            <a:pPr marL="285750" indent="-285750"/>
            <a:r>
              <a:rPr lang="ru-RU" dirty="0" smtClean="0"/>
              <a:t>Информация </a:t>
            </a:r>
            <a:r>
              <a:rPr lang="ru-RU" dirty="0"/>
              <a:t>размещена в </a:t>
            </a:r>
            <a:r>
              <a:rPr lang="ru-RU" dirty="0" err="1"/>
              <a:t>госпаблике</a:t>
            </a:r>
            <a:r>
              <a:rPr lang="ru-RU" dirty="0"/>
              <a:t> </a:t>
            </a:r>
            <a:r>
              <a:rPr lang="ru-RU" dirty="0" err="1"/>
              <a:t>СПбЦОКОиИТ</a:t>
            </a:r>
            <a:r>
              <a:rPr lang="ru-RU" dirty="0"/>
              <a:t> в постах </a:t>
            </a:r>
            <a:br>
              <a:rPr lang="ru-RU" dirty="0"/>
            </a:br>
            <a:r>
              <a:rPr lang="ru-RU" dirty="0"/>
              <a:t>от 10 мая, 22 июля, 27 августа.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68E774E5-7895-4D61-B2C7-B5E1F0630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66D03-2ED4-4316-A261-F7530402B97C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9CB15FF8-6A9B-40E1-AEF3-6659DC5542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Совещание с ответственными за информатизацию в общеобразовательных образовательных организациях 02.09.2025</a:t>
            </a:r>
            <a:endParaRPr lang="en-US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9073327-B2C4-4B7F-BCDF-2BB474BD0C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6058" y="1836664"/>
            <a:ext cx="2959511" cy="2959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504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258997E2-8C4E-44AC-81C7-01DBEAC3E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635" y="928379"/>
            <a:ext cx="11044730" cy="983225"/>
          </a:xfrm>
        </p:spPr>
        <p:txBody>
          <a:bodyPr/>
          <a:lstStyle/>
          <a:p>
            <a:r>
              <a:rPr lang="ru-RU" dirty="0"/>
              <a:t>Зарегистрированный пользователь, функционал «родитель»</a:t>
            </a:r>
            <a:endParaRPr lang="en-US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EA69DCD1-25A1-49E4-A1FC-349B80619F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3635" y="1695133"/>
            <a:ext cx="11305516" cy="4335465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lang="ru-RU" dirty="0"/>
              <a:t>Заходит на портал «Петербургское образование» в сервис «Электронный дневник с помощью ЕСИА</a:t>
            </a:r>
          </a:p>
          <a:p>
            <a:pPr marL="342900" indent="-342900">
              <a:buAutoNum type="arabicPeriod"/>
            </a:pPr>
            <a:r>
              <a:rPr lang="ru-RU" dirty="0"/>
              <a:t>Если в своем кабинете видит информацию о детях, то учетные записи связаны, дополнительных действий совершать не нужно.</a:t>
            </a:r>
          </a:p>
          <a:p>
            <a:pPr marL="342900" indent="-342900">
              <a:buAutoNum type="arabicPeriod"/>
            </a:pPr>
            <a:r>
              <a:rPr lang="ru-RU" dirty="0"/>
              <a:t>Если не видит информацию о детях:</a:t>
            </a:r>
          </a:p>
          <a:p>
            <a:pPr marL="1028700" lvl="1" indent="-342900">
              <a:buFont typeface="+mj-lt"/>
              <a:buAutoNum type="alphaLcParenR"/>
            </a:pPr>
            <a:r>
              <a:rPr lang="ru-RU" sz="1400" dirty="0">
                <a:solidFill>
                  <a:srgbClr val="374955"/>
                </a:solidFill>
              </a:rPr>
              <a:t>выбирает пункт «привязать учетную запись»</a:t>
            </a:r>
          </a:p>
          <a:p>
            <a:pPr marL="1028700" lvl="1" indent="-342900">
              <a:buFont typeface="+mj-lt"/>
              <a:buAutoNum type="alphaLcParenR"/>
            </a:pPr>
            <a:r>
              <a:rPr lang="ru-RU" sz="1400" dirty="0">
                <a:solidFill>
                  <a:srgbClr val="374955"/>
                </a:solidFill>
              </a:rPr>
              <a:t>вводит свой логин и пароль от портала «Петербургское образование</a:t>
            </a:r>
            <a:r>
              <a:rPr lang="ru-RU" sz="1400" dirty="0" smtClean="0">
                <a:solidFill>
                  <a:srgbClr val="374955"/>
                </a:solidFill>
              </a:rPr>
              <a:t>» </a:t>
            </a:r>
            <a:r>
              <a:rPr lang="ru-RU" sz="1200" dirty="0" smtClean="0">
                <a:solidFill>
                  <a:srgbClr val="374955"/>
                </a:solidFill>
              </a:rPr>
              <a:t>(</a:t>
            </a:r>
            <a:r>
              <a:rPr lang="ru-RU" sz="1200" i="1" dirty="0" smtClean="0">
                <a:solidFill>
                  <a:srgbClr val="374955"/>
                </a:solidFill>
              </a:rPr>
              <a:t>логин, это адрес электронной почты которая </a:t>
            </a:r>
          </a:p>
          <a:p>
            <a:pPr lvl="1" indent="0">
              <a:buNone/>
            </a:pPr>
            <a:r>
              <a:rPr lang="ru-RU" sz="1200" i="1" dirty="0">
                <a:solidFill>
                  <a:srgbClr val="374955"/>
                </a:solidFill>
              </a:rPr>
              <a:t> </a:t>
            </a:r>
            <a:r>
              <a:rPr lang="ru-RU" sz="1200" i="1" dirty="0" smtClean="0">
                <a:solidFill>
                  <a:srgbClr val="374955"/>
                </a:solidFill>
              </a:rPr>
              <a:t>      использовалась при регистрации, если пароль забыли, то есть кнопка «Забыли пароль» по которой придёт письмо на восстановление</a:t>
            </a:r>
          </a:p>
          <a:p>
            <a:pPr lvl="1" indent="0">
              <a:buNone/>
            </a:pPr>
            <a:r>
              <a:rPr lang="ru-RU" sz="1200" i="1" dirty="0">
                <a:solidFill>
                  <a:srgbClr val="374955"/>
                </a:solidFill>
              </a:rPr>
              <a:t> </a:t>
            </a:r>
            <a:r>
              <a:rPr lang="ru-RU" sz="1200" i="1" dirty="0" smtClean="0">
                <a:solidFill>
                  <a:srgbClr val="374955"/>
                </a:solidFill>
              </a:rPr>
              <a:t>      пароля)</a:t>
            </a:r>
            <a:endParaRPr lang="ru-RU" sz="1200" i="1" dirty="0">
              <a:solidFill>
                <a:srgbClr val="374955"/>
              </a:solidFill>
            </a:endParaRPr>
          </a:p>
          <a:p>
            <a:pPr marL="1028700" lvl="1" indent="-342900">
              <a:buFont typeface="+mj-lt"/>
              <a:buAutoNum type="alphaLcParenR"/>
            </a:pPr>
            <a:r>
              <a:rPr lang="ru-RU" sz="1400" dirty="0">
                <a:solidFill>
                  <a:srgbClr val="374955"/>
                </a:solidFill>
              </a:rPr>
              <a:t>видит окно «существующая учетная запись успешно привязана к ЕСИА»</a:t>
            </a:r>
            <a:endParaRPr lang="en-US" sz="1400" dirty="0">
              <a:solidFill>
                <a:srgbClr val="374955"/>
              </a:solidFill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698D9614-E05A-49D3-80A7-3FF08ADD22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Совещание с ответственными за информатизацию в общеобразовательных образовательных организациях 02.09.2025</a:t>
            </a:r>
            <a:endParaRPr lang="en-US" dirty="0"/>
          </a:p>
          <a:p>
            <a:endParaRPr lang="en-US" dirty="0"/>
          </a:p>
        </p:txBody>
      </p:sp>
      <p:pic>
        <p:nvPicPr>
          <p:cNvPr id="1026" name="Picture 2" descr="https://sun9-59.userapi.com/s/v1/ig2/GqYK4PcpNtzX93QOKHYSquE3lomPqx8SfPGQf5qcHy8eFuY7m6OHOIWT56OVGmFZeYx-wvvoXBXH8ZYyB62YHUxZ.jpg?quality=95&amp;as=32x32,48x48,72x72,108x108,160x160,240x240,360x360,480x480,540x540,640x640,720x720,1080x1080&amp;from=bu&amp;cs=1080x0">
            <a:extLst>
              <a:ext uri="{FF2B5EF4-FFF2-40B4-BE49-F238E27FC236}">
                <a16:creationId xmlns:a16="http://schemas.microsoft.com/office/drawing/2014/main" xmlns="" id="{8CF9A037-56C3-4C85-ABFE-28C9BE572E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826" y="3862866"/>
            <a:ext cx="2849361" cy="2849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9-34.userapi.com/s/v1/ig2/kCkTbTPLsLgfZEeCarpKQ9cUFLvf6dtBKBiTJrc-PVAPKMk0sbKwhJ5SidGKj2Ti4oDwnI0HqsT9eh5RI3nazT4F.jpg?quality=95&amp;as=32x32,48x48,72x72,108x108,160x160,240x240,360x360,480x480,540x540,640x640,720x720,1080x1080&amp;from=bu&amp;cs=1080x0">
            <a:extLst>
              <a:ext uri="{FF2B5EF4-FFF2-40B4-BE49-F238E27FC236}">
                <a16:creationId xmlns:a16="http://schemas.microsoft.com/office/drawing/2014/main" xmlns="" id="{8CBA68F9-B340-4146-ABD2-DBDE50A41A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765" y="3862866"/>
            <a:ext cx="2849360" cy="284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un9-54.userapi.com/s/v1/ig2/pZmA174behwT7kOFUpVUwOFN2OwyrfzivTIckpw4eRDKpHipQes17waX3IjS53GNDQ02Xx3fPBcNoB3oLy-_pLGy.jpg?quality=95&amp;as=32x32,48x48,72x72,108x108,160x160,240x240,360x360,480x480,540x540,640x640,720x720,1080x1080&amp;from=bu&amp;cs=1080x0">
            <a:extLst>
              <a:ext uri="{FF2B5EF4-FFF2-40B4-BE49-F238E27FC236}">
                <a16:creationId xmlns:a16="http://schemas.microsoft.com/office/drawing/2014/main" xmlns="" id="{B6DF3385-0198-4304-BF0E-D92599615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03" y="3862866"/>
            <a:ext cx="2849361" cy="2849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6372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258997E2-8C4E-44AC-81C7-01DBEAC3E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Зарегистрированный пользователь, предоставление доступа ребенку</a:t>
            </a:r>
            <a:endParaRPr lang="en-US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EA69DCD1-25A1-49E4-A1FC-349B80619F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3328" y="2378471"/>
            <a:ext cx="6370213" cy="4090592"/>
          </a:xfrm>
        </p:spPr>
        <p:txBody>
          <a:bodyPr/>
          <a:lstStyle/>
          <a:p>
            <a:r>
              <a:rPr lang="ru-RU" sz="1400" dirty="0">
                <a:solidFill>
                  <a:srgbClr val="374955"/>
                </a:solidFill>
              </a:rPr>
              <a:t>Родитель может предоставить </a:t>
            </a:r>
            <a:r>
              <a:rPr lang="ru-RU" sz="1400" b="1" dirty="0">
                <a:solidFill>
                  <a:srgbClr val="374955"/>
                </a:solidFill>
              </a:rPr>
              <a:t>своему ребенку </a:t>
            </a:r>
            <a:r>
              <a:rPr lang="ru-RU" sz="1400" dirty="0">
                <a:solidFill>
                  <a:srgbClr val="374955"/>
                </a:solidFill>
              </a:rPr>
              <a:t>доступ к сервису «Электронный дневник». Для этого: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Ребенок должен иметь учетную запись на портале «Госуслуги»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Родитель заходит на портал «Петербургское образование» в сервис «Электронный дневник» с помощью ЕСИА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Родитель нажимает на ФИО ребенка, которому требуется предоставить доступ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Родитель выбирает «Пригласить обучающегося»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Родитель вводит ту почту ребенка, которая использовалась для регистрации на портале «Госуслуги»</a:t>
            </a:r>
            <a:endParaRPr lang="en-US" sz="1400" dirty="0">
              <a:solidFill>
                <a:srgbClr val="374955"/>
              </a:solidFill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698D9614-E05A-49D3-80A7-3FF08ADD22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Совещание с ответственными за информатизацию в общеобразовательных образовательных организациях 02.09.2025</a:t>
            </a:r>
            <a:endParaRPr lang="en-US" dirty="0"/>
          </a:p>
          <a:p>
            <a:endParaRPr lang="en-US" dirty="0"/>
          </a:p>
        </p:txBody>
      </p:sp>
      <p:pic>
        <p:nvPicPr>
          <p:cNvPr id="2050" name="Picture 2" descr="https://sun9-26.userapi.com/s/v1/ig2/Da7lR1XafGB_Up2bzJHiJeEzYQJ740e8j7IxL5PWzrd_r9_5M9cLiW9Tj-dE0CW0h9WcUtiVu79PRJy7BCYYu6Vd.jpg?quality=95&amp;as=32x32,48x48,72x72,108x108,160x160,240x240,360x360,480x480,540x540,640x640,720x720,1080x1080&amp;from=bu&amp;cs=1080x0">
            <a:extLst>
              <a:ext uri="{FF2B5EF4-FFF2-40B4-BE49-F238E27FC236}">
                <a16:creationId xmlns:a16="http://schemas.microsoft.com/office/drawing/2014/main" xmlns="" id="{F2FACC39-8ABF-47E4-9D56-2ED6B92842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0534" y="1957774"/>
            <a:ext cx="4214092" cy="4214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7812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258997E2-8C4E-44AC-81C7-01DBEAC3E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Зарегистрированный пользователь, предоставление доступа третьему лицу</a:t>
            </a:r>
            <a:endParaRPr lang="en-US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EA69DCD1-25A1-49E4-A1FC-349B80619F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3328" y="2378471"/>
            <a:ext cx="6370213" cy="4090592"/>
          </a:xfrm>
        </p:spPr>
        <p:txBody>
          <a:bodyPr/>
          <a:lstStyle/>
          <a:p>
            <a:r>
              <a:rPr lang="ru-RU" sz="1400" dirty="0">
                <a:solidFill>
                  <a:srgbClr val="374955"/>
                </a:solidFill>
              </a:rPr>
              <a:t>Родитель может предоставить доступ к сервису «Электронный дневник» </a:t>
            </a:r>
            <a:r>
              <a:rPr lang="ru-RU" sz="1400" b="1" dirty="0">
                <a:solidFill>
                  <a:srgbClr val="374955"/>
                </a:solidFill>
              </a:rPr>
              <a:t>заинтересованному лицу </a:t>
            </a:r>
            <a:r>
              <a:rPr lang="ru-RU" sz="1400" dirty="0">
                <a:solidFill>
                  <a:srgbClr val="374955"/>
                </a:solidFill>
              </a:rPr>
              <a:t>(второй родитель, бабушки, дедушки, репетиторы и др.). Для этого: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Третье лицо должно иметь учетную запись на портале «Госуслуги»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Родитель заходит на портал «Петербургское образование» в сервис «Электронный дневник» с помощью ЕСИА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Родитель нажимает на ФИО ребенка, к данным которого требуется предоставить доступ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Родитель выбирает «Пригласить заинтересованное лицо»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Родитель вводит ту почту третьего лица, которая использовалась для регистрации на портале «Госуслуги»</a:t>
            </a:r>
            <a:endParaRPr lang="en-US" sz="1400" dirty="0">
              <a:solidFill>
                <a:srgbClr val="374955"/>
              </a:solidFill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698D9614-E05A-49D3-80A7-3FF08ADD22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Совещание с ответственными за информатизацию в общеобразовательных образовательных организациях 02.09.2025</a:t>
            </a:r>
            <a:endParaRPr lang="en-US" dirty="0"/>
          </a:p>
          <a:p>
            <a:endParaRPr lang="en-US" dirty="0"/>
          </a:p>
        </p:txBody>
      </p:sp>
      <p:pic>
        <p:nvPicPr>
          <p:cNvPr id="2050" name="Picture 2" descr="https://sun9-26.userapi.com/s/v1/ig2/Da7lR1XafGB_Up2bzJHiJeEzYQJ740e8j7IxL5PWzrd_r9_5M9cLiW9Tj-dE0CW0h9WcUtiVu79PRJy7BCYYu6Vd.jpg?quality=95&amp;as=32x32,48x48,72x72,108x108,160x160,240x240,360x360,480x480,540x540,640x640,720x720,1080x1080&amp;from=bu&amp;cs=1080x0">
            <a:extLst>
              <a:ext uri="{FF2B5EF4-FFF2-40B4-BE49-F238E27FC236}">
                <a16:creationId xmlns:a16="http://schemas.microsoft.com/office/drawing/2014/main" xmlns="" id="{F2FACC39-8ABF-47E4-9D56-2ED6B92842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4763" y="1825830"/>
            <a:ext cx="4566169" cy="4566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4192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4651962-7FB0-4875-834A-4EE55FCE8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634" y="1150373"/>
            <a:ext cx="11044730" cy="983225"/>
          </a:xfrm>
        </p:spPr>
        <p:txBody>
          <a:bodyPr/>
          <a:lstStyle/>
          <a:p>
            <a:r>
              <a:rPr lang="ru-RU" dirty="0"/>
              <a:t>Приложение «Электронный дневник»</a:t>
            </a:r>
            <a:endParaRPr lang="en-US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381B390-79F6-4053-A9E5-EC1AF08FC1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5620" y="1914771"/>
            <a:ext cx="6665366" cy="4450081"/>
          </a:xfrm>
        </p:spPr>
        <p:txBody>
          <a:bodyPr/>
          <a:lstStyle/>
          <a:p>
            <a:r>
              <a:rPr lang="ru-RU" dirty="0"/>
              <a:t>За использование сторонних приложений </a:t>
            </a:r>
            <a:br>
              <a:rPr lang="ru-RU" dirty="0"/>
            </a:br>
            <a:r>
              <a:rPr lang="ru-RU" dirty="0"/>
              <a:t>официальные разработчики ответственности не несут</a:t>
            </a:r>
          </a:p>
          <a:p>
            <a:r>
              <a:rPr lang="ru-RU" dirty="0"/>
              <a:t>В мобильном приложении «Электронный дневник. Петербургское образование» также реализована авторизация через ЕСИА: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обновлённая версия уже доступна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для </a:t>
            </a:r>
            <a:r>
              <a:rPr lang="ru-RU" dirty="0" err="1"/>
              <a:t>Android</a:t>
            </a:r>
            <a:r>
              <a:rPr lang="ru-RU" dirty="0"/>
              <a:t> в </a:t>
            </a:r>
            <a:r>
              <a:rPr lang="ru-RU" b="1" dirty="0" err="1"/>
              <a:t>RuStore</a:t>
            </a:r>
            <a:r>
              <a:rPr lang="ru-RU" dirty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(</a:t>
            </a:r>
            <a:r>
              <a:rPr lang="ru-RU" dirty="0"/>
              <a:t>в магазине </a:t>
            </a:r>
            <a:r>
              <a:rPr lang="ru-RU" dirty="0" err="1"/>
              <a:t>Google</a:t>
            </a:r>
            <a:r>
              <a:rPr lang="ru-RU" dirty="0"/>
              <a:t> </a:t>
            </a:r>
            <a:r>
              <a:rPr lang="ru-RU" dirty="0" err="1"/>
              <a:t>Play</a:t>
            </a:r>
            <a:r>
              <a:rPr lang="ru-RU" dirty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приложение </a:t>
            </a:r>
            <a:r>
              <a:rPr lang="ru-RU" dirty="0"/>
              <a:t>не поддерживается)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clck.ru/3NwKzB </a:t>
            </a:r>
            <a:r>
              <a:rPr lang="ru-RU" dirty="0" smtClean="0"/>
              <a:t> 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в ближайшие дни появится для </a:t>
            </a:r>
            <a:r>
              <a:rPr lang="ru-RU" dirty="0" smtClean="0"/>
              <a:t>IOS</a:t>
            </a:r>
            <a:br>
              <a:rPr lang="ru-RU" dirty="0" smtClean="0"/>
            </a:br>
            <a:r>
              <a:rPr lang="ru-RU" dirty="0" smtClean="0"/>
              <a:t>в </a:t>
            </a:r>
            <a:r>
              <a:rPr lang="ru-RU" dirty="0" err="1"/>
              <a:t>App</a:t>
            </a:r>
            <a:r>
              <a:rPr lang="ru-RU" dirty="0"/>
              <a:t> </a:t>
            </a:r>
            <a:r>
              <a:rPr lang="ru-RU" dirty="0" err="1"/>
              <a:t>Store</a:t>
            </a:r>
            <a:r>
              <a:rPr lang="ru-RU" dirty="0"/>
              <a:t> </a:t>
            </a:r>
            <a:r>
              <a:rPr lang="ru-RU" b="1" dirty="0"/>
              <a:t>clck.ru/3NwL3D</a:t>
            </a:r>
            <a:endParaRPr lang="en-US" b="1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0651EEC-5686-43CF-BB98-ADDD54EAB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66D03-2ED4-4316-A261-F7530402B97C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00D771D9-0AEA-4B0E-B09E-875F31D77B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Совещание с ответственными за информатизацию в общеобразовательных образовательных организациях 02.09.2025</a:t>
            </a:r>
            <a:endParaRPr lang="en-US" dirty="0"/>
          </a:p>
          <a:p>
            <a:endParaRPr lang="en-US" dirty="0"/>
          </a:p>
        </p:txBody>
      </p:sp>
      <p:pic>
        <p:nvPicPr>
          <p:cNvPr id="1026" name="Picture 2" descr="https://sun9-62.userapi.com/s/v1/ig2/JyvdOkTLqlIe63MJXwfs19u-Qw_4qkLxyserjHtZzyzWhUHQ4xAadQkqpWJuEZQx3VJqU2ZOLt9f7aU-j7ZNY2wD.jpg?quality=95&amp;as=32x71,48x107,72x160,108x240,160x356,240x534,360x801,480x1068,540x1201,640x1423,720x1601,1080x2402,1151x2560&amp;from=bu&amp;u=7ro9Q0CW5bWXm2Okubz8pXCnAoZ_k-ZHlimHZUPwn9M&amp;cs=1151x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6463" y="1781332"/>
            <a:ext cx="2121113" cy="471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9-80.userapi.com/s/v1/ig2/pKEZVtTAGbgYadGzBq2jsAZWAK3zVQ1bAET-pZOxstzK4AxSREQcra2DyEccLQ6yilIPvvQmZDD_5yE-3k6dN5TE.jpg?quality=95&amp;as=32x71,48x107,72x160,108x240,160x356,240x534,360x801,480x1068,540x1201,640x1423,720x1601,1080x2402,1151x2560&amp;from=bu&amp;u=mKEIS6AihidwDfv9v3F0irhuqv1iGOM0703_JtYVe28&amp;cs=1151x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8531" y="1781332"/>
            <a:ext cx="2120789" cy="4716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7346" y="3281679"/>
            <a:ext cx="3386667" cy="3386667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573634" y="4661648"/>
            <a:ext cx="3413712" cy="1922032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kern="1200">
                <a:solidFill>
                  <a:srgbClr val="005B7E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ru-RU" sz="1400" dirty="0" smtClean="0">
                <a:solidFill>
                  <a:srgbClr val="C00000"/>
                </a:solidFill>
              </a:rPr>
              <a:t>Для входа в «Электронный дневник» лучше использовать браузер Интернета, </a:t>
            </a:r>
            <a:r>
              <a:rPr lang="ru-RU" sz="1400" dirty="0">
                <a:solidFill>
                  <a:srgbClr val="374955"/>
                </a:solidFill>
                <a:latin typeface="+mn-lt"/>
                <a:ea typeface="+mn-ea"/>
                <a:cs typeface="+mn-cs"/>
              </a:rPr>
              <a:t>набирая </a:t>
            </a:r>
          </a:p>
          <a:p>
            <a:pPr>
              <a:lnSpc>
                <a:spcPct val="120000"/>
              </a:lnSpc>
            </a:pPr>
            <a:r>
              <a:rPr lang="ru-RU" sz="1400" dirty="0" smtClean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«Петербургское образование»</a:t>
            </a:r>
            <a:endParaRPr lang="ru-RU" sz="1400" dirty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  <a:p>
            <a:pPr>
              <a:lnSpc>
                <a:spcPct val="120000"/>
              </a:lnSpc>
            </a:pPr>
            <a:r>
              <a:rPr lang="ru-RU" sz="1400" dirty="0">
                <a:solidFill>
                  <a:srgbClr val="374955"/>
                </a:solidFill>
                <a:latin typeface="+mn-lt"/>
                <a:ea typeface="+mn-ea"/>
                <a:cs typeface="+mn-cs"/>
              </a:rPr>
              <a:t>или адрес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>
                <a:solidFill>
                  <a:srgbClr val="374955"/>
                </a:solidFill>
                <a:latin typeface="+mn-lt"/>
                <a:ea typeface="+mn-ea"/>
                <a:cs typeface="+mn-cs"/>
              </a:rPr>
              <a:t/>
            </a:r>
            <a:br>
              <a:rPr lang="ru-RU" sz="1400" dirty="0">
                <a:solidFill>
                  <a:srgbClr val="374955"/>
                </a:solidFill>
                <a:latin typeface="+mn-lt"/>
                <a:ea typeface="+mn-ea"/>
                <a:cs typeface="+mn-cs"/>
              </a:rPr>
            </a:br>
            <a:r>
              <a:rPr lang="en-US" sz="1400" dirty="0">
                <a:solidFill>
                  <a:srgbClr val="374955"/>
                </a:solidFill>
                <a:latin typeface="+mn-lt"/>
                <a:ea typeface="+mn-ea"/>
                <a:cs typeface="+mn-cs"/>
                <a:hlinkClick r:id="rId5"/>
              </a:rPr>
              <a:t>https://dnevnik2.petersburgedu.ru</a:t>
            </a:r>
            <a:r>
              <a:rPr lang="en-US" sz="1400" dirty="0" smtClean="0">
                <a:solidFill>
                  <a:srgbClr val="374955"/>
                </a:solidFill>
                <a:latin typeface="+mn-lt"/>
                <a:ea typeface="+mn-ea"/>
                <a:cs typeface="+mn-cs"/>
                <a:hlinkClick r:id="rId5"/>
              </a:rPr>
              <a:t>/</a:t>
            </a:r>
            <a:endParaRPr lang="ru-RU" sz="1400" dirty="0">
              <a:solidFill>
                <a:srgbClr val="374955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68335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4553</TotalTime>
  <Words>388</Words>
  <Application>Microsoft Office PowerPoint</Application>
  <PresentationFormat>Широкоэкранный</PresentationFormat>
  <Paragraphs>49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Arial</vt:lpstr>
      <vt:lpstr>Calibri</vt:lpstr>
      <vt:lpstr>Тема Office</vt:lpstr>
      <vt:lpstr>  Электронный Дневник https://dnevnik2.petersburgedu.ru/ </vt:lpstr>
      <vt:lpstr>Особенности перехода на авторизацию с помощью ЕСИА  на портале «Петербургское образование»</vt:lpstr>
      <vt:lpstr>Зарегистрированный пользователь, функционал «родитель»</vt:lpstr>
      <vt:lpstr>Зарегистрированный пользователь, предоставление доступа ребенку</vt:lpstr>
      <vt:lpstr>Зарегистрированный пользователь, предоставление доступа третьему лицу</vt:lpstr>
      <vt:lpstr>Приложение «Электронный дневник»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Наталья С. Антипова</dc:creator>
  <cp:lastModifiedBy>Admin</cp:lastModifiedBy>
  <cp:revision>442</cp:revision>
  <dcterms:created xsi:type="dcterms:W3CDTF">2024-11-13T09:32:30Z</dcterms:created>
  <dcterms:modified xsi:type="dcterms:W3CDTF">2025-09-03T14:20:30Z</dcterms:modified>
</cp:coreProperties>
</file>